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4231" r:id="rId3"/>
  </p:sldMasterIdLst>
  <p:notesMasterIdLst>
    <p:notesMasterId r:id="rId13"/>
  </p:notesMasterIdLst>
  <p:handoutMasterIdLst>
    <p:handoutMasterId r:id="rId14"/>
  </p:handoutMasterIdLst>
  <p:sldIdLst>
    <p:sldId id="265" r:id="rId4"/>
    <p:sldId id="335" r:id="rId5"/>
    <p:sldId id="342" r:id="rId6"/>
    <p:sldId id="330" r:id="rId7"/>
    <p:sldId id="331" r:id="rId8"/>
    <p:sldId id="341" r:id="rId9"/>
    <p:sldId id="337" r:id="rId10"/>
    <p:sldId id="351" r:id="rId11"/>
    <p:sldId id="336" r:id="rId12"/>
  </p:sldIdLst>
  <p:sldSz cx="6858000" cy="9144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880">
          <p15:clr>
            <a:srgbClr val="A4A3A4"/>
          </p15:clr>
        </p15:guide>
        <p15:guide id="4" pos="2160">
          <p15:clr>
            <a:srgbClr val="A4A3A4"/>
          </p15:clr>
        </p15:guide>
      </p15:sldGuideLst>
    </p:ext>
    <p:ext uri="{2D200454-40CA-4A62-9FC3-DE9A4176ACB9}">
      <p15:notesGuideLst xmlns:p15="http://schemas.microsoft.com/office/powerpoint/2012/main">
        <p15:guide id="1" orient="horz" pos="3143">
          <p15:clr>
            <a:srgbClr val="A4A3A4"/>
          </p15:clr>
        </p15:guide>
        <p15:guide id="2" pos="2141">
          <p15:clr>
            <a:srgbClr val="A4A3A4"/>
          </p15:clr>
        </p15:guide>
        <p15:guide id="3" orient="horz"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9966"/>
    <a:srgbClr val="336699"/>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2" autoAdjust="0"/>
    <p:restoredTop sz="94444" autoAdjust="0"/>
  </p:normalViewPr>
  <p:slideViewPr>
    <p:cSldViewPr>
      <p:cViewPr varScale="1">
        <p:scale>
          <a:sx n="80" d="100"/>
          <a:sy n="80" d="100"/>
        </p:scale>
        <p:origin x="2676" y="96"/>
      </p:cViewPr>
      <p:guideLst>
        <p:guide orient="horz" pos="2160"/>
        <p:guide pos="2880"/>
        <p:guide orient="horz" pos="2880"/>
        <p:guide pos="2160"/>
      </p:guideLst>
    </p:cSldViewPr>
  </p:slideViewPr>
  <p:outlineViewPr>
    <p:cViewPr>
      <p:scale>
        <a:sx n="33" d="100"/>
        <a:sy n="33" d="100"/>
      </p:scale>
      <p:origin x="354" y="2015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2238" y="-114"/>
      </p:cViewPr>
      <p:guideLst>
        <p:guide orient="horz" pos="3143"/>
        <p:guide pos="2141"/>
        <p:guide orient="horz" pos="3126"/>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6400" cy="495780"/>
          </a:xfrm>
          <a:prstGeom prst="rect">
            <a:avLst/>
          </a:prstGeom>
          <a:noFill/>
          <a:ln w="9525">
            <a:noFill/>
            <a:miter lim="800000"/>
            <a:headEnd/>
            <a:tailEnd/>
          </a:ln>
        </p:spPr>
        <p:txBody>
          <a:bodyPr vert="horz" wrap="square" lIns="95585" tIns="47793" rIns="95585" bIns="47793" numCol="1" anchor="t" anchorCtr="0" compatLnSpc="1">
            <a:prstTxWarp prst="textNoShape">
              <a:avLst/>
            </a:prstTxWarp>
          </a:bodyPr>
          <a:lstStyle>
            <a:lvl1pPr defTabSz="956028" eaLnBrk="0" hangingPunct="0">
              <a:defRPr sz="1300">
                <a:cs typeface="+mn-cs"/>
              </a:defRPr>
            </a:lvl1pPr>
          </a:lstStyle>
          <a:p>
            <a:pPr>
              <a:defRPr/>
            </a:pPr>
            <a:endParaRPr lang="it-IT"/>
          </a:p>
        </p:txBody>
      </p:sp>
      <p:sp>
        <p:nvSpPr>
          <p:cNvPr id="17411" name="Rectangle 3"/>
          <p:cNvSpPr>
            <a:spLocks noGrp="1" noChangeArrowheads="1"/>
          </p:cNvSpPr>
          <p:nvPr>
            <p:ph type="dt" sz="quarter" idx="1"/>
          </p:nvPr>
        </p:nvSpPr>
        <p:spPr bwMode="auto">
          <a:xfrm>
            <a:off x="3851275" y="0"/>
            <a:ext cx="2946400" cy="495780"/>
          </a:xfrm>
          <a:prstGeom prst="rect">
            <a:avLst/>
          </a:prstGeom>
          <a:noFill/>
          <a:ln w="9525">
            <a:noFill/>
            <a:miter lim="800000"/>
            <a:headEnd/>
            <a:tailEnd/>
          </a:ln>
        </p:spPr>
        <p:txBody>
          <a:bodyPr vert="horz" wrap="square" lIns="95585" tIns="47793" rIns="95585" bIns="47793" numCol="1" anchor="t" anchorCtr="0" compatLnSpc="1">
            <a:prstTxWarp prst="textNoShape">
              <a:avLst/>
            </a:prstTxWarp>
          </a:bodyPr>
          <a:lstStyle>
            <a:lvl1pPr algn="r" defTabSz="956028" eaLnBrk="0" hangingPunct="0">
              <a:defRPr sz="1300">
                <a:cs typeface="+mn-cs"/>
              </a:defRPr>
            </a:lvl1pPr>
          </a:lstStyle>
          <a:p>
            <a:pPr>
              <a:defRPr/>
            </a:pPr>
            <a:endParaRPr lang="it-IT"/>
          </a:p>
        </p:txBody>
      </p:sp>
      <p:sp>
        <p:nvSpPr>
          <p:cNvPr id="17412" name="Rectangle 4"/>
          <p:cNvSpPr>
            <a:spLocks noGrp="1" noChangeArrowheads="1"/>
          </p:cNvSpPr>
          <p:nvPr>
            <p:ph type="ftr" sz="quarter" idx="2"/>
          </p:nvPr>
        </p:nvSpPr>
        <p:spPr bwMode="auto">
          <a:xfrm>
            <a:off x="0" y="9432446"/>
            <a:ext cx="2946400" cy="495780"/>
          </a:xfrm>
          <a:prstGeom prst="rect">
            <a:avLst/>
          </a:prstGeom>
          <a:noFill/>
          <a:ln w="9525">
            <a:noFill/>
            <a:miter lim="800000"/>
            <a:headEnd/>
            <a:tailEnd/>
          </a:ln>
        </p:spPr>
        <p:txBody>
          <a:bodyPr vert="horz" wrap="square" lIns="95585" tIns="47793" rIns="95585" bIns="47793" numCol="1" anchor="b" anchorCtr="0" compatLnSpc="1">
            <a:prstTxWarp prst="textNoShape">
              <a:avLst/>
            </a:prstTxWarp>
          </a:bodyPr>
          <a:lstStyle>
            <a:lvl1pPr defTabSz="956028" eaLnBrk="0" hangingPunct="0">
              <a:defRPr sz="1300">
                <a:cs typeface="+mn-cs"/>
              </a:defRPr>
            </a:lvl1pPr>
          </a:lstStyle>
          <a:p>
            <a:pPr>
              <a:defRPr/>
            </a:pPr>
            <a:endParaRPr lang="it-IT"/>
          </a:p>
        </p:txBody>
      </p:sp>
      <p:sp>
        <p:nvSpPr>
          <p:cNvPr id="17413" name="Rectangle 5"/>
          <p:cNvSpPr>
            <a:spLocks noGrp="1" noChangeArrowheads="1"/>
          </p:cNvSpPr>
          <p:nvPr>
            <p:ph type="sldNum" sz="quarter" idx="3"/>
          </p:nvPr>
        </p:nvSpPr>
        <p:spPr bwMode="auto">
          <a:xfrm>
            <a:off x="3851275" y="9432446"/>
            <a:ext cx="2946400" cy="495780"/>
          </a:xfrm>
          <a:prstGeom prst="rect">
            <a:avLst/>
          </a:prstGeom>
          <a:noFill/>
          <a:ln w="9525">
            <a:noFill/>
            <a:miter lim="800000"/>
            <a:headEnd/>
            <a:tailEnd/>
          </a:ln>
        </p:spPr>
        <p:txBody>
          <a:bodyPr vert="horz" wrap="square" lIns="95585" tIns="47793" rIns="95585" bIns="47793" numCol="1" anchor="b" anchorCtr="0" compatLnSpc="1">
            <a:prstTxWarp prst="textNoShape">
              <a:avLst/>
            </a:prstTxWarp>
          </a:bodyPr>
          <a:lstStyle>
            <a:lvl1pPr algn="r" defTabSz="955675">
              <a:defRPr sz="1300"/>
            </a:lvl1pPr>
          </a:lstStyle>
          <a:p>
            <a:pPr>
              <a:defRPr/>
            </a:pPr>
            <a:fld id="{3070619E-1511-4C81-B239-23CC5DDC6E15}" type="slidenum">
              <a:rPr lang="it-IT" altLang="it-IT"/>
              <a:pPr>
                <a:defRPr/>
              </a:pPr>
              <a:t>‹N›</a:t>
            </a:fld>
            <a:endParaRPr lang="it-IT" altLang="it-IT"/>
          </a:p>
        </p:txBody>
      </p:sp>
    </p:spTree>
    <p:extLst>
      <p:ext uri="{BB962C8B-B14F-4D97-AF65-F5344CB8AC3E}">
        <p14:creationId xmlns:p14="http://schemas.microsoft.com/office/powerpoint/2010/main" val="2794867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5780"/>
          </a:xfrm>
          <a:prstGeom prst="rect">
            <a:avLst/>
          </a:prstGeom>
          <a:noFill/>
          <a:ln w="9525">
            <a:noFill/>
            <a:miter lim="800000"/>
            <a:headEnd/>
            <a:tailEnd/>
          </a:ln>
        </p:spPr>
        <p:txBody>
          <a:bodyPr vert="horz" wrap="square" lIns="95585" tIns="47793" rIns="95585" bIns="47793" numCol="1" anchor="t" anchorCtr="0" compatLnSpc="1">
            <a:prstTxWarp prst="textNoShape">
              <a:avLst/>
            </a:prstTxWarp>
          </a:bodyPr>
          <a:lstStyle>
            <a:lvl1pPr defTabSz="956028" eaLnBrk="0" hangingPunct="0">
              <a:defRPr sz="1300">
                <a:cs typeface="+mn-cs"/>
              </a:defRPr>
            </a:lvl1pPr>
          </a:lstStyle>
          <a:p>
            <a:pPr>
              <a:defRPr/>
            </a:pPr>
            <a:endParaRPr lang="it-IT"/>
          </a:p>
        </p:txBody>
      </p:sp>
      <p:sp>
        <p:nvSpPr>
          <p:cNvPr id="15363" name="Rectangle 3"/>
          <p:cNvSpPr>
            <a:spLocks noGrp="1" noChangeArrowheads="1"/>
          </p:cNvSpPr>
          <p:nvPr>
            <p:ph type="dt" idx="1"/>
          </p:nvPr>
        </p:nvSpPr>
        <p:spPr bwMode="auto">
          <a:xfrm>
            <a:off x="3851275" y="0"/>
            <a:ext cx="2946400" cy="495780"/>
          </a:xfrm>
          <a:prstGeom prst="rect">
            <a:avLst/>
          </a:prstGeom>
          <a:noFill/>
          <a:ln w="9525">
            <a:noFill/>
            <a:miter lim="800000"/>
            <a:headEnd/>
            <a:tailEnd/>
          </a:ln>
        </p:spPr>
        <p:txBody>
          <a:bodyPr vert="horz" wrap="square" lIns="95585" tIns="47793" rIns="95585" bIns="47793" numCol="1" anchor="t" anchorCtr="0" compatLnSpc="1">
            <a:prstTxWarp prst="textNoShape">
              <a:avLst/>
            </a:prstTxWarp>
          </a:bodyPr>
          <a:lstStyle>
            <a:lvl1pPr algn="r" defTabSz="956028" eaLnBrk="0" hangingPunct="0">
              <a:defRPr sz="1300">
                <a:cs typeface="+mn-cs"/>
              </a:defRPr>
            </a:lvl1pPr>
          </a:lstStyle>
          <a:p>
            <a:pPr>
              <a:defRPr/>
            </a:pPr>
            <a:endParaRPr lang="it-IT"/>
          </a:p>
        </p:txBody>
      </p:sp>
      <p:sp>
        <p:nvSpPr>
          <p:cNvPr id="14340" name="Rectangle 4"/>
          <p:cNvSpPr>
            <a:spLocks noGrp="1" noRot="1" noChangeAspect="1" noChangeArrowheads="1" noTextEdit="1"/>
          </p:cNvSpPr>
          <p:nvPr>
            <p:ph type="sldImg" idx="2"/>
          </p:nvPr>
        </p:nvSpPr>
        <p:spPr bwMode="auto">
          <a:xfrm>
            <a:off x="2003425" y="744538"/>
            <a:ext cx="2792413"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906463" y="4716224"/>
            <a:ext cx="4984750" cy="4466753"/>
          </a:xfrm>
          <a:prstGeom prst="rect">
            <a:avLst/>
          </a:prstGeom>
          <a:noFill/>
          <a:ln w="9525">
            <a:noFill/>
            <a:miter lim="800000"/>
            <a:headEnd/>
            <a:tailEnd/>
          </a:ln>
        </p:spPr>
        <p:txBody>
          <a:bodyPr vert="horz" wrap="square" lIns="95585" tIns="47793" rIns="95585" bIns="47793"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5366" name="Rectangle 6"/>
          <p:cNvSpPr>
            <a:spLocks noGrp="1" noChangeArrowheads="1"/>
          </p:cNvSpPr>
          <p:nvPr>
            <p:ph type="ftr" sz="quarter" idx="4"/>
          </p:nvPr>
        </p:nvSpPr>
        <p:spPr bwMode="auto">
          <a:xfrm>
            <a:off x="0" y="9432446"/>
            <a:ext cx="2946400" cy="495780"/>
          </a:xfrm>
          <a:prstGeom prst="rect">
            <a:avLst/>
          </a:prstGeom>
          <a:noFill/>
          <a:ln w="9525">
            <a:noFill/>
            <a:miter lim="800000"/>
            <a:headEnd/>
            <a:tailEnd/>
          </a:ln>
        </p:spPr>
        <p:txBody>
          <a:bodyPr vert="horz" wrap="square" lIns="95585" tIns="47793" rIns="95585" bIns="47793" numCol="1" anchor="b" anchorCtr="0" compatLnSpc="1">
            <a:prstTxWarp prst="textNoShape">
              <a:avLst/>
            </a:prstTxWarp>
          </a:bodyPr>
          <a:lstStyle>
            <a:lvl1pPr defTabSz="956028" eaLnBrk="0" hangingPunct="0">
              <a:defRPr sz="1300">
                <a:cs typeface="+mn-cs"/>
              </a:defRPr>
            </a:lvl1pPr>
          </a:lstStyle>
          <a:p>
            <a:pPr>
              <a:defRPr/>
            </a:pPr>
            <a:endParaRPr lang="it-IT"/>
          </a:p>
        </p:txBody>
      </p:sp>
      <p:sp>
        <p:nvSpPr>
          <p:cNvPr id="15367" name="Rectangle 7"/>
          <p:cNvSpPr>
            <a:spLocks noGrp="1" noChangeArrowheads="1"/>
          </p:cNvSpPr>
          <p:nvPr>
            <p:ph type="sldNum" sz="quarter" idx="5"/>
          </p:nvPr>
        </p:nvSpPr>
        <p:spPr bwMode="auto">
          <a:xfrm>
            <a:off x="3851275" y="9432446"/>
            <a:ext cx="2946400" cy="495780"/>
          </a:xfrm>
          <a:prstGeom prst="rect">
            <a:avLst/>
          </a:prstGeom>
          <a:noFill/>
          <a:ln w="9525">
            <a:noFill/>
            <a:miter lim="800000"/>
            <a:headEnd/>
            <a:tailEnd/>
          </a:ln>
        </p:spPr>
        <p:txBody>
          <a:bodyPr vert="horz" wrap="square" lIns="95585" tIns="47793" rIns="95585" bIns="47793" numCol="1" anchor="b" anchorCtr="0" compatLnSpc="1">
            <a:prstTxWarp prst="textNoShape">
              <a:avLst/>
            </a:prstTxWarp>
          </a:bodyPr>
          <a:lstStyle>
            <a:lvl1pPr algn="r" defTabSz="955675">
              <a:defRPr sz="1300"/>
            </a:lvl1pPr>
          </a:lstStyle>
          <a:p>
            <a:pPr>
              <a:defRPr/>
            </a:pPr>
            <a:fld id="{1767B2E9-F253-4042-B7EE-BF9C1C49176E}" type="slidenum">
              <a:rPr lang="it-IT" altLang="it-IT"/>
              <a:pPr>
                <a:defRPr/>
              </a:pPr>
              <a:t>‹N›</a:t>
            </a:fld>
            <a:endParaRPr lang="it-IT" altLang="it-IT"/>
          </a:p>
        </p:txBody>
      </p:sp>
    </p:spTree>
    <p:extLst>
      <p:ext uri="{BB962C8B-B14F-4D97-AF65-F5344CB8AC3E}">
        <p14:creationId xmlns:p14="http://schemas.microsoft.com/office/powerpoint/2010/main" val="3234171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kumimoji="1" sz="1200">
                <a:solidFill>
                  <a:schemeClr val="tx1"/>
                </a:solidFill>
                <a:latin typeface="Arial" charset="0"/>
              </a:defRPr>
            </a:lvl1pPr>
            <a:lvl2pPr marL="742950" indent="-285750" defTabSz="955675">
              <a:spcBef>
                <a:spcPct val="30000"/>
              </a:spcBef>
              <a:defRPr kumimoji="1" sz="1200">
                <a:solidFill>
                  <a:schemeClr val="tx1"/>
                </a:solidFill>
                <a:latin typeface="Arial" charset="0"/>
              </a:defRPr>
            </a:lvl2pPr>
            <a:lvl3pPr marL="1143000" indent="-228600" defTabSz="955675">
              <a:spcBef>
                <a:spcPct val="30000"/>
              </a:spcBef>
              <a:defRPr kumimoji="1" sz="1200">
                <a:solidFill>
                  <a:schemeClr val="tx1"/>
                </a:solidFill>
                <a:latin typeface="Arial" charset="0"/>
              </a:defRPr>
            </a:lvl3pPr>
            <a:lvl4pPr marL="1600200" indent="-228600" defTabSz="955675">
              <a:spcBef>
                <a:spcPct val="30000"/>
              </a:spcBef>
              <a:defRPr kumimoji="1" sz="1200">
                <a:solidFill>
                  <a:schemeClr val="tx1"/>
                </a:solidFill>
                <a:latin typeface="Arial" charset="0"/>
              </a:defRPr>
            </a:lvl4pPr>
            <a:lvl5pPr marL="2057400" indent="-228600" defTabSz="955675">
              <a:spcBef>
                <a:spcPct val="30000"/>
              </a:spcBef>
              <a:defRPr kumimoji="1" sz="1200">
                <a:solidFill>
                  <a:schemeClr val="tx1"/>
                </a:solidFill>
                <a:latin typeface="Arial" charset="0"/>
              </a:defRPr>
            </a:lvl5pPr>
            <a:lvl6pPr marL="2514600" indent="-228600" defTabSz="955675" eaLnBrk="0" fontAlgn="base" hangingPunct="0">
              <a:spcBef>
                <a:spcPct val="30000"/>
              </a:spcBef>
              <a:spcAft>
                <a:spcPct val="0"/>
              </a:spcAft>
              <a:defRPr kumimoji="1" sz="1200">
                <a:solidFill>
                  <a:schemeClr val="tx1"/>
                </a:solidFill>
                <a:latin typeface="Arial" charset="0"/>
              </a:defRPr>
            </a:lvl6pPr>
            <a:lvl7pPr marL="2971800" indent="-228600" defTabSz="955675" eaLnBrk="0" fontAlgn="base" hangingPunct="0">
              <a:spcBef>
                <a:spcPct val="30000"/>
              </a:spcBef>
              <a:spcAft>
                <a:spcPct val="0"/>
              </a:spcAft>
              <a:defRPr kumimoji="1" sz="1200">
                <a:solidFill>
                  <a:schemeClr val="tx1"/>
                </a:solidFill>
                <a:latin typeface="Arial" charset="0"/>
              </a:defRPr>
            </a:lvl7pPr>
            <a:lvl8pPr marL="3429000" indent="-228600" defTabSz="955675" eaLnBrk="0" fontAlgn="base" hangingPunct="0">
              <a:spcBef>
                <a:spcPct val="30000"/>
              </a:spcBef>
              <a:spcAft>
                <a:spcPct val="0"/>
              </a:spcAft>
              <a:defRPr kumimoji="1" sz="1200">
                <a:solidFill>
                  <a:schemeClr val="tx1"/>
                </a:solidFill>
                <a:latin typeface="Arial" charset="0"/>
              </a:defRPr>
            </a:lvl8pPr>
            <a:lvl9pPr marL="3886200" indent="-228600" defTabSz="955675" eaLnBrk="0" fontAlgn="base" hangingPunct="0">
              <a:spcBef>
                <a:spcPct val="30000"/>
              </a:spcBef>
              <a:spcAft>
                <a:spcPct val="0"/>
              </a:spcAft>
              <a:defRPr kumimoji="1" sz="1200">
                <a:solidFill>
                  <a:schemeClr val="tx1"/>
                </a:solidFill>
                <a:latin typeface="Arial" charset="0"/>
              </a:defRPr>
            </a:lvl9pPr>
          </a:lstStyle>
          <a:p>
            <a:pPr>
              <a:spcBef>
                <a:spcPct val="0"/>
              </a:spcBef>
            </a:pPr>
            <a:fld id="{A754734F-0A08-4242-A17A-DD3D19405064}" type="slidenum">
              <a:rPr kumimoji="0" lang="it-IT" altLang="it-IT" sz="1300" smtClean="0">
                <a:solidFill>
                  <a:srgbClr val="000000"/>
                </a:solidFill>
                <a:latin typeface="Times New Roman" pitchFamily="18" charset="0"/>
              </a:rPr>
              <a:pPr>
                <a:spcBef>
                  <a:spcPct val="0"/>
                </a:spcBef>
              </a:pPr>
              <a:t>2</a:t>
            </a:fld>
            <a:endParaRPr kumimoji="0" lang="it-IT" altLang="it-IT" sz="1300" smtClean="0">
              <a:solidFill>
                <a:srgbClr val="000000"/>
              </a:solidFill>
              <a:latin typeface="Times New Roman" pitchFamily="18" charset="0"/>
            </a:endParaRPr>
          </a:p>
        </p:txBody>
      </p:sp>
      <p:sp>
        <p:nvSpPr>
          <p:cNvPr id="15363" name="Rectangle 2"/>
          <p:cNvSpPr>
            <a:spLocks noGrp="1" noRot="1" noChangeAspect="1" noChangeArrowheads="1" noTextEdit="1"/>
          </p:cNvSpPr>
          <p:nvPr>
            <p:ph type="sldImg"/>
          </p:nvPr>
        </p:nvSpPr>
        <p:spPr>
          <a:xfrm>
            <a:off x="2001838" y="744538"/>
            <a:ext cx="2794000" cy="3724275"/>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260982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kumimoji="1" sz="1200">
                <a:solidFill>
                  <a:schemeClr val="tx1"/>
                </a:solidFill>
                <a:latin typeface="Arial" charset="0"/>
              </a:defRPr>
            </a:lvl1pPr>
            <a:lvl2pPr marL="742950" indent="-285750" defTabSz="955675">
              <a:spcBef>
                <a:spcPct val="30000"/>
              </a:spcBef>
              <a:defRPr kumimoji="1" sz="1200">
                <a:solidFill>
                  <a:schemeClr val="tx1"/>
                </a:solidFill>
                <a:latin typeface="Arial" charset="0"/>
              </a:defRPr>
            </a:lvl2pPr>
            <a:lvl3pPr marL="1143000" indent="-228600" defTabSz="955675">
              <a:spcBef>
                <a:spcPct val="30000"/>
              </a:spcBef>
              <a:defRPr kumimoji="1" sz="1200">
                <a:solidFill>
                  <a:schemeClr val="tx1"/>
                </a:solidFill>
                <a:latin typeface="Arial" charset="0"/>
              </a:defRPr>
            </a:lvl3pPr>
            <a:lvl4pPr marL="1600200" indent="-228600" defTabSz="955675">
              <a:spcBef>
                <a:spcPct val="30000"/>
              </a:spcBef>
              <a:defRPr kumimoji="1" sz="1200">
                <a:solidFill>
                  <a:schemeClr val="tx1"/>
                </a:solidFill>
                <a:latin typeface="Arial" charset="0"/>
              </a:defRPr>
            </a:lvl4pPr>
            <a:lvl5pPr marL="2057400" indent="-228600" defTabSz="955675">
              <a:spcBef>
                <a:spcPct val="30000"/>
              </a:spcBef>
              <a:defRPr kumimoji="1" sz="1200">
                <a:solidFill>
                  <a:schemeClr val="tx1"/>
                </a:solidFill>
                <a:latin typeface="Arial" charset="0"/>
              </a:defRPr>
            </a:lvl5pPr>
            <a:lvl6pPr marL="2514600" indent="-228600" defTabSz="955675" eaLnBrk="0" fontAlgn="base" hangingPunct="0">
              <a:spcBef>
                <a:spcPct val="30000"/>
              </a:spcBef>
              <a:spcAft>
                <a:spcPct val="0"/>
              </a:spcAft>
              <a:defRPr kumimoji="1" sz="1200">
                <a:solidFill>
                  <a:schemeClr val="tx1"/>
                </a:solidFill>
                <a:latin typeface="Arial" charset="0"/>
              </a:defRPr>
            </a:lvl6pPr>
            <a:lvl7pPr marL="2971800" indent="-228600" defTabSz="955675" eaLnBrk="0" fontAlgn="base" hangingPunct="0">
              <a:spcBef>
                <a:spcPct val="30000"/>
              </a:spcBef>
              <a:spcAft>
                <a:spcPct val="0"/>
              </a:spcAft>
              <a:defRPr kumimoji="1" sz="1200">
                <a:solidFill>
                  <a:schemeClr val="tx1"/>
                </a:solidFill>
                <a:latin typeface="Arial" charset="0"/>
              </a:defRPr>
            </a:lvl7pPr>
            <a:lvl8pPr marL="3429000" indent="-228600" defTabSz="955675" eaLnBrk="0" fontAlgn="base" hangingPunct="0">
              <a:spcBef>
                <a:spcPct val="30000"/>
              </a:spcBef>
              <a:spcAft>
                <a:spcPct val="0"/>
              </a:spcAft>
              <a:defRPr kumimoji="1" sz="1200">
                <a:solidFill>
                  <a:schemeClr val="tx1"/>
                </a:solidFill>
                <a:latin typeface="Arial" charset="0"/>
              </a:defRPr>
            </a:lvl8pPr>
            <a:lvl9pPr marL="3886200" indent="-228600" defTabSz="955675" eaLnBrk="0" fontAlgn="base" hangingPunct="0">
              <a:spcBef>
                <a:spcPct val="30000"/>
              </a:spcBef>
              <a:spcAft>
                <a:spcPct val="0"/>
              </a:spcAft>
              <a:defRPr kumimoji="1" sz="1200">
                <a:solidFill>
                  <a:schemeClr val="tx1"/>
                </a:solidFill>
                <a:latin typeface="Arial" charset="0"/>
              </a:defRPr>
            </a:lvl9pPr>
          </a:lstStyle>
          <a:p>
            <a:pPr>
              <a:spcBef>
                <a:spcPct val="0"/>
              </a:spcBef>
            </a:pPr>
            <a:fld id="{86022AD2-0098-4F7B-BB23-B894441FD217}" type="slidenum">
              <a:rPr kumimoji="0" lang="it-IT" altLang="it-IT" sz="1300" smtClean="0">
                <a:solidFill>
                  <a:srgbClr val="000000"/>
                </a:solidFill>
                <a:latin typeface="Times New Roman" pitchFamily="18" charset="0"/>
              </a:rPr>
              <a:pPr>
                <a:spcBef>
                  <a:spcPct val="0"/>
                </a:spcBef>
              </a:pPr>
              <a:t>3</a:t>
            </a:fld>
            <a:endParaRPr kumimoji="0" lang="it-IT" altLang="it-IT" sz="1300" smtClean="0">
              <a:solidFill>
                <a:srgbClr val="000000"/>
              </a:solidFill>
              <a:latin typeface="Times New Roman" pitchFamily="18" charset="0"/>
            </a:endParaRPr>
          </a:p>
        </p:txBody>
      </p:sp>
      <p:sp>
        <p:nvSpPr>
          <p:cNvPr id="16387" name="Rectangle 2"/>
          <p:cNvSpPr>
            <a:spLocks noGrp="1" noRot="1" noChangeAspect="1" noChangeArrowheads="1" noTextEdit="1"/>
          </p:cNvSpPr>
          <p:nvPr>
            <p:ph type="sldImg"/>
          </p:nvPr>
        </p:nvSpPr>
        <p:spPr>
          <a:xfrm>
            <a:off x="2001838" y="744538"/>
            <a:ext cx="2794000" cy="3724275"/>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205611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kumimoji="1" sz="1200">
                <a:solidFill>
                  <a:schemeClr val="tx1"/>
                </a:solidFill>
                <a:latin typeface="Arial" charset="0"/>
              </a:defRPr>
            </a:lvl1pPr>
            <a:lvl2pPr marL="742950" indent="-285750" defTabSz="955675">
              <a:spcBef>
                <a:spcPct val="30000"/>
              </a:spcBef>
              <a:defRPr kumimoji="1" sz="1200">
                <a:solidFill>
                  <a:schemeClr val="tx1"/>
                </a:solidFill>
                <a:latin typeface="Arial" charset="0"/>
              </a:defRPr>
            </a:lvl2pPr>
            <a:lvl3pPr marL="1143000" indent="-228600" defTabSz="955675">
              <a:spcBef>
                <a:spcPct val="30000"/>
              </a:spcBef>
              <a:defRPr kumimoji="1" sz="1200">
                <a:solidFill>
                  <a:schemeClr val="tx1"/>
                </a:solidFill>
                <a:latin typeface="Arial" charset="0"/>
              </a:defRPr>
            </a:lvl3pPr>
            <a:lvl4pPr marL="1600200" indent="-228600" defTabSz="955675">
              <a:spcBef>
                <a:spcPct val="30000"/>
              </a:spcBef>
              <a:defRPr kumimoji="1" sz="1200">
                <a:solidFill>
                  <a:schemeClr val="tx1"/>
                </a:solidFill>
                <a:latin typeface="Arial" charset="0"/>
              </a:defRPr>
            </a:lvl4pPr>
            <a:lvl5pPr marL="2057400" indent="-228600" defTabSz="955675">
              <a:spcBef>
                <a:spcPct val="30000"/>
              </a:spcBef>
              <a:defRPr kumimoji="1" sz="1200">
                <a:solidFill>
                  <a:schemeClr val="tx1"/>
                </a:solidFill>
                <a:latin typeface="Arial" charset="0"/>
              </a:defRPr>
            </a:lvl5pPr>
            <a:lvl6pPr marL="2514600" indent="-228600" defTabSz="955675" eaLnBrk="0" fontAlgn="base" hangingPunct="0">
              <a:spcBef>
                <a:spcPct val="30000"/>
              </a:spcBef>
              <a:spcAft>
                <a:spcPct val="0"/>
              </a:spcAft>
              <a:defRPr kumimoji="1" sz="1200">
                <a:solidFill>
                  <a:schemeClr val="tx1"/>
                </a:solidFill>
                <a:latin typeface="Arial" charset="0"/>
              </a:defRPr>
            </a:lvl6pPr>
            <a:lvl7pPr marL="2971800" indent="-228600" defTabSz="955675" eaLnBrk="0" fontAlgn="base" hangingPunct="0">
              <a:spcBef>
                <a:spcPct val="30000"/>
              </a:spcBef>
              <a:spcAft>
                <a:spcPct val="0"/>
              </a:spcAft>
              <a:defRPr kumimoji="1" sz="1200">
                <a:solidFill>
                  <a:schemeClr val="tx1"/>
                </a:solidFill>
                <a:latin typeface="Arial" charset="0"/>
              </a:defRPr>
            </a:lvl7pPr>
            <a:lvl8pPr marL="3429000" indent="-228600" defTabSz="955675" eaLnBrk="0" fontAlgn="base" hangingPunct="0">
              <a:spcBef>
                <a:spcPct val="30000"/>
              </a:spcBef>
              <a:spcAft>
                <a:spcPct val="0"/>
              </a:spcAft>
              <a:defRPr kumimoji="1" sz="1200">
                <a:solidFill>
                  <a:schemeClr val="tx1"/>
                </a:solidFill>
                <a:latin typeface="Arial" charset="0"/>
              </a:defRPr>
            </a:lvl8pPr>
            <a:lvl9pPr marL="3886200" indent="-228600" defTabSz="955675" eaLnBrk="0" fontAlgn="base" hangingPunct="0">
              <a:spcBef>
                <a:spcPct val="30000"/>
              </a:spcBef>
              <a:spcAft>
                <a:spcPct val="0"/>
              </a:spcAft>
              <a:defRPr kumimoji="1" sz="1200">
                <a:solidFill>
                  <a:schemeClr val="tx1"/>
                </a:solidFill>
                <a:latin typeface="Arial" charset="0"/>
              </a:defRPr>
            </a:lvl9pPr>
          </a:lstStyle>
          <a:p>
            <a:pPr>
              <a:spcBef>
                <a:spcPct val="0"/>
              </a:spcBef>
            </a:pPr>
            <a:fld id="{EE65FB96-AA8D-4198-9037-03CA17502D68}" type="slidenum">
              <a:rPr kumimoji="0" lang="it-IT" altLang="it-IT" sz="1300" smtClean="0">
                <a:solidFill>
                  <a:srgbClr val="000000"/>
                </a:solidFill>
                <a:latin typeface="Times New Roman" pitchFamily="18" charset="0"/>
              </a:rPr>
              <a:pPr>
                <a:spcBef>
                  <a:spcPct val="0"/>
                </a:spcBef>
              </a:pPr>
              <a:t>4</a:t>
            </a:fld>
            <a:endParaRPr kumimoji="0" lang="it-IT" altLang="it-IT" sz="1300" smtClean="0">
              <a:solidFill>
                <a:srgbClr val="000000"/>
              </a:solidFill>
              <a:latin typeface="Times New Roman" pitchFamily="18" charset="0"/>
            </a:endParaRPr>
          </a:p>
        </p:txBody>
      </p:sp>
      <p:sp>
        <p:nvSpPr>
          <p:cNvPr id="17411" name="Rectangle 2"/>
          <p:cNvSpPr>
            <a:spLocks noGrp="1" noRot="1" noChangeAspect="1" noChangeArrowheads="1" noTextEdit="1"/>
          </p:cNvSpPr>
          <p:nvPr>
            <p:ph type="sldImg"/>
          </p:nvPr>
        </p:nvSpPr>
        <p:spPr>
          <a:xfrm>
            <a:off x="2001838" y="744538"/>
            <a:ext cx="2794000" cy="37242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150692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kumimoji="1" sz="1200">
                <a:solidFill>
                  <a:schemeClr val="tx1"/>
                </a:solidFill>
                <a:latin typeface="Arial" charset="0"/>
              </a:defRPr>
            </a:lvl1pPr>
            <a:lvl2pPr marL="742950" indent="-285750" defTabSz="955675">
              <a:spcBef>
                <a:spcPct val="30000"/>
              </a:spcBef>
              <a:defRPr kumimoji="1" sz="1200">
                <a:solidFill>
                  <a:schemeClr val="tx1"/>
                </a:solidFill>
                <a:latin typeface="Arial" charset="0"/>
              </a:defRPr>
            </a:lvl2pPr>
            <a:lvl3pPr marL="1143000" indent="-228600" defTabSz="955675">
              <a:spcBef>
                <a:spcPct val="30000"/>
              </a:spcBef>
              <a:defRPr kumimoji="1" sz="1200">
                <a:solidFill>
                  <a:schemeClr val="tx1"/>
                </a:solidFill>
                <a:latin typeface="Arial" charset="0"/>
              </a:defRPr>
            </a:lvl3pPr>
            <a:lvl4pPr marL="1600200" indent="-228600" defTabSz="955675">
              <a:spcBef>
                <a:spcPct val="30000"/>
              </a:spcBef>
              <a:defRPr kumimoji="1" sz="1200">
                <a:solidFill>
                  <a:schemeClr val="tx1"/>
                </a:solidFill>
                <a:latin typeface="Arial" charset="0"/>
              </a:defRPr>
            </a:lvl4pPr>
            <a:lvl5pPr marL="2057400" indent="-228600" defTabSz="955675">
              <a:spcBef>
                <a:spcPct val="30000"/>
              </a:spcBef>
              <a:defRPr kumimoji="1" sz="1200">
                <a:solidFill>
                  <a:schemeClr val="tx1"/>
                </a:solidFill>
                <a:latin typeface="Arial" charset="0"/>
              </a:defRPr>
            </a:lvl5pPr>
            <a:lvl6pPr marL="2514600" indent="-228600" defTabSz="955675" eaLnBrk="0" fontAlgn="base" hangingPunct="0">
              <a:spcBef>
                <a:spcPct val="30000"/>
              </a:spcBef>
              <a:spcAft>
                <a:spcPct val="0"/>
              </a:spcAft>
              <a:defRPr kumimoji="1" sz="1200">
                <a:solidFill>
                  <a:schemeClr val="tx1"/>
                </a:solidFill>
                <a:latin typeface="Arial" charset="0"/>
              </a:defRPr>
            </a:lvl6pPr>
            <a:lvl7pPr marL="2971800" indent="-228600" defTabSz="955675" eaLnBrk="0" fontAlgn="base" hangingPunct="0">
              <a:spcBef>
                <a:spcPct val="30000"/>
              </a:spcBef>
              <a:spcAft>
                <a:spcPct val="0"/>
              </a:spcAft>
              <a:defRPr kumimoji="1" sz="1200">
                <a:solidFill>
                  <a:schemeClr val="tx1"/>
                </a:solidFill>
                <a:latin typeface="Arial" charset="0"/>
              </a:defRPr>
            </a:lvl7pPr>
            <a:lvl8pPr marL="3429000" indent="-228600" defTabSz="955675" eaLnBrk="0" fontAlgn="base" hangingPunct="0">
              <a:spcBef>
                <a:spcPct val="30000"/>
              </a:spcBef>
              <a:spcAft>
                <a:spcPct val="0"/>
              </a:spcAft>
              <a:defRPr kumimoji="1" sz="1200">
                <a:solidFill>
                  <a:schemeClr val="tx1"/>
                </a:solidFill>
                <a:latin typeface="Arial" charset="0"/>
              </a:defRPr>
            </a:lvl8pPr>
            <a:lvl9pPr marL="3886200" indent="-228600" defTabSz="955675" eaLnBrk="0" fontAlgn="base" hangingPunct="0">
              <a:spcBef>
                <a:spcPct val="30000"/>
              </a:spcBef>
              <a:spcAft>
                <a:spcPct val="0"/>
              </a:spcAft>
              <a:defRPr kumimoji="1" sz="1200">
                <a:solidFill>
                  <a:schemeClr val="tx1"/>
                </a:solidFill>
                <a:latin typeface="Arial" charset="0"/>
              </a:defRPr>
            </a:lvl9pPr>
          </a:lstStyle>
          <a:p>
            <a:pPr>
              <a:spcBef>
                <a:spcPct val="0"/>
              </a:spcBef>
            </a:pPr>
            <a:fld id="{1D91079C-7754-4C60-9EE6-D3ECB9604280}" type="slidenum">
              <a:rPr kumimoji="0" lang="it-IT" altLang="it-IT" sz="1300" smtClean="0">
                <a:solidFill>
                  <a:srgbClr val="000000"/>
                </a:solidFill>
                <a:latin typeface="Times New Roman" pitchFamily="18" charset="0"/>
              </a:rPr>
              <a:pPr>
                <a:spcBef>
                  <a:spcPct val="0"/>
                </a:spcBef>
              </a:pPr>
              <a:t>5</a:t>
            </a:fld>
            <a:endParaRPr kumimoji="0" lang="it-IT" altLang="it-IT" sz="1300" smtClean="0">
              <a:solidFill>
                <a:srgbClr val="000000"/>
              </a:solidFill>
              <a:latin typeface="Times New Roman" pitchFamily="18" charset="0"/>
            </a:endParaRPr>
          </a:p>
        </p:txBody>
      </p:sp>
      <p:sp>
        <p:nvSpPr>
          <p:cNvPr id="18435" name="Rectangle 2"/>
          <p:cNvSpPr>
            <a:spLocks noGrp="1" noRot="1" noChangeAspect="1" noChangeArrowheads="1" noTextEdit="1"/>
          </p:cNvSpPr>
          <p:nvPr>
            <p:ph type="sldImg"/>
          </p:nvPr>
        </p:nvSpPr>
        <p:spPr>
          <a:xfrm>
            <a:off x="2001838" y="744538"/>
            <a:ext cx="2794000" cy="372427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260015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a:spcBef>
                <a:spcPct val="30000"/>
              </a:spcBef>
              <a:defRPr kumimoji="1" sz="1200">
                <a:solidFill>
                  <a:schemeClr val="tx1"/>
                </a:solidFill>
                <a:latin typeface="Arial" charset="0"/>
              </a:defRPr>
            </a:lvl1pPr>
            <a:lvl2pPr marL="742950" indent="-285750" defTabSz="955675">
              <a:spcBef>
                <a:spcPct val="30000"/>
              </a:spcBef>
              <a:defRPr kumimoji="1" sz="1200">
                <a:solidFill>
                  <a:schemeClr val="tx1"/>
                </a:solidFill>
                <a:latin typeface="Arial" charset="0"/>
              </a:defRPr>
            </a:lvl2pPr>
            <a:lvl3pPr marL="1143000" indent="-228600" defTabSz="955675">
              <a:spcBef>
                <a:spcPct val="30000"/>
              </a:spcBef>
              <a:defRPr kumimoji="1" sz="1200">
                <a:solidFill>
                  <a:schemeClr val="tx1"/>
                </a:solidFill>
                <a:latin typeface="Arial" charset="0"/>
              </a:defRPr>
            </a:lvl3pPr>
            <a:lvl4pPr marL="1600200" indent="-228600" defTabSz="955675">
              <a:spcBef>
                <a:spcPct val="30000"/>
              </a:spcBef>
              <a:defRPr kumimoji="1" sz="1200">
                <a:solidFill>
                  <a:schemeClr val="tx1"/>
                </a:solidFill>
                <a:latin typeface="Arial" charset="0"/>
              </a:defRPr>
            </a:lvl4pPr>
            <a:lvl5pPr marL="2057400" indent="-228600" defTabSz="955675">
              <a:spcBef>
                <a:spcPct val="30000"/>
              </a:spcBef>
              <a:defRPr kumimoji="1" sz="1200">
                <a:solidFill>
                  <a:schemeClr val="tx1"/>
                </a:solidFill>
                <a:latin typeface="Arial" charset="0"/>
              </a:defRPr>
            </a:lvl5pPr>
            <a:lvl6pPr marL="2514600" indent="-228600" defTabSz="955675" eaLnBrk="0" fontAlgn="base" hangingPunct="0">
              <a:spcBef>
                <a:spcPct val="30000"/>
              </a:spcBef>
              <a:spcAft>
                <a:spcPct val="0"/>
              </a:spcAft>
              <a:defRPr kumimoji="1" sz="1200">
                <a:solidFill>
                  <a:schemeClr val="tx1"/>
                </a:solidFill>
                <a:latin typeface="Arial" charset="0"/>
              </a:defRPr>
            </a:lvl6pPr>
            <a:lvl7pPr marL="2971800" indent="-228600" defTabSz="955675" eaLnBrk="0" fontAlgn="base" hangingPunct="0">
              <a:spcBef>
                <a:spcPct val="30000"/>
              </a:spcBef>
              <a:spcAft>
                <a:spcPct val="0"/>
              </a:spcAft>
              <a:defRPr kumimoji="1" sz="1200">
                <a:solidFill>
                  <a:schemeClr val="tx1"/>
                </a:solidFill>
                <a:latin typeface="Arial" charset="0"/>
              </a:defRPr>
            </a:lvl7pPr>
            <a:lvl8pPr marL="3429000" indent="-228600" defTabSz="955675" eaLnBrk="0" fontAlgn="base" hangingPunct="0">
              <a:spcBef>
                <a:spcPct val="30000"/>
              </a:spcBef>
              <a:spcAft>
                <a:spcPct val="0"/>
              </a:spcAft>
              <a:defRPr kumimoji="1" sz="1200">
                <a:solidFill>
                  <a:schemeClr val="tx1"/>
                </a:solidFill>
                <a:latin typeface="Arial" charset="0"/>
              </a:defRPr>
            </a:lvl8pPr>
            <a:lvl9pPr marL="3886200" indent="-228600" defTabSz="955675" eaLnBrk="0" fontAlgn="base" hangingPunct="0">
              <a:spcBef>
                <a:spcPct val="30000"/>
              </a:spcBef>
              <a:spcAft>
                <a:spcPct val="0"/>
              </a:spcAft>
              <a:defRPr kumimoji="1" sz="1200">
                <a:solidFill>
                  <a:schemeClr val="tx1"/>
                </a:solidFill>
                <a:latin typeface="Arial" charset="0"/>
              </a:defRPr>
            </a:lvl9pPr>
          </a:lstStyle>
          <a:p>
            <a:pPr>
              <a:spcBef>
                <a:spcPct val="0"/>
              </a:spcBef>
            </a:pPr>
            <a:fld id="{00BAAB53-C258-415A-85AE-36E7E55525EF}" type="slidenum">
              <a:rPr kumimoji="0" lang="it-IT" altLang="it-IT" sz="1300" smtClean="0">
                <a:solidFill>
                  <a:srgbClr val="000000"/>
                </a:solidFill>
                <a:latin typeface="Times New Roman" pitchFamily="18" charset="0"/>
              </a:rPr>
              <a:pPr>
                <a:spcBef>
                  <a:spcPct val="0"/>
                </a:spcBef>
              </a:pPr>
              <a:t>9</a:t>
            </a:fld>
            <a:endParaRPr kumimoji="0" lang="it-IT" altLang="it-IT" sz="1300" smtClean="0">
              <a:solidFill>
                <a:srgbClr val="000000"/>
              </a:solidFill>
              <a:latin typeface="Times New Roman" pitchFamily="18" charset="0"/>
            </a:endParaRPr>
          </a:p>
        </p:txBody>
      </p:sp>
      <p:sp>
        <p:nvSpPr>
          <p:cNvPr id="19459" name="Rectangle 2"/>
          <p:cNvSpPr>
            <a:spLocks noGrp="1" noRot="1" noChangeAspect="1" noChangeArrowheads="1" noTextEdit="1"/>
          </p:cNvSpPr>
          <p:nvPr>
            <p:ph type="sldImg"/>
          </p:nvPr>
        </p:nvSpPr>
        <p:spPr>
          <a:xfrm>
            <a:off x="2001838" y="744538"/>
            <a:ext cx="2794000" cy="3724275"/>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extLst>
      <p:ext uri="{BB962C8B-B14F-4D97-AF65-F5344CB8AC3E}">
        <p14:creationId xmlns:p14="http://schemas.microsoft.com/office/powerpoint/2010/main" val="216323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Line 2"/>
          <p:cNvSpPr>
            <a:spLocks noChangeShapeType="1"/>
          </p:cNvSpPr>
          <p:nvPr/>
        </p:nvSpPr>
        <p:spPr bwMode="auto">
          <a:xfrm>
            <a:off x="1" y="2277533"/>
            <a:ext cx="6860381"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it-IT"/>
          </a:p>
        </p:txBody>
      </p:sp>
      <p:sp>
        <p:nvSpPr>
          <p:cNvPr id="5" name="Arc 3"/>
          <p:cNvSpPr>
            <a:spLocks/>
          </p:cNvSpPr>
          <p:nvPr/>
        </p:nvSpPr>
        <p:spPr bwMode="auto">
          <a:xfrm>
            <a:off x="0" y="1123951"/>
            <a:ext cx="2171700" cy="802428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it-IT"/>
          </a:p>
        </p:txBody>
      </p:sp>
      <p:sp>
        <p:nvSpPr>
          <p:cNvPr id="3076" name="Rectangle 4"/>
          <p:cNvSpPr>
            <a:spLocks noGrp="1" noChangeArrowheads="1"/>
          </p:cNvSpPr>
          <p:nvPr>
            <p:ph type="ctrTitle" sz="quarter"/>
          </p:nvPr>
        </p:nvSpPr>
        <p:spPr>
          <a:xfrm>
            <a:off x="2057400" y="304800"/>
            <a:ext cx="4800600" cy="2296584"/>
          </a:xfrm>
        </p:spPr>
        <p:txBody>
          <a:bodyPr anchor="b"/>
          <a:lstStyle>
            <a:lvl1pPr>
              <a:lnSpc>
                <a:spcPct val="80000"/>
              </a:lnSpc>
              <a:defRPr sz="6000"/>
            </a:lvl1pPr>
          </a:lstStyle>
          <a:p>
            <a:r>
              <a:rPr lang="it-IT"/>
              <a:t>Fare clic per modificare lo stile del titolo dello </a:t>
            </a:r>
            <a:br>
              <a:rPr lang="it-IT"/>
            </a:br>
            <a:r>
              <a:rPr lang="it-IT"/>
              <a:t>schema</a:t>
            </a:r>
          </a:p>
        </p:txBody>
      </p:sp>
      <p:sp>
        <p:nvSpPr>
          <p:cNvPr id="3077" name="Rectangle 5"/>
          <p:cNvSpPr>
            <a:spLocks noGrp="1" noChangeArrowheads="1"/>
          </p:cNvSpPr>
          <p:nvPr>
            <p:ph type="subTitle" sz="quarter" idx="1"/>
          </p:nvPr>
        </p:nvSpPr>
        <p:spPr>
          <a:xfrm>
            <a:off x="3143250" y="2540000"/>
            <a:ext cx="3314700" cy="2336800"/>
          </a:xfrm>
        </p:spPr>
        <p:txBody>
          <a:bodyPr/>
          <a:lstStyle>
            <a:lvl1pPr marL="0" indent="0">
              <a:buFont typeface="Wingdings" pitchFamily="2" charset="2"/>
              <a:buNone/>
              <a:defRPr sz="2400"/>
            </a:lvl1pPr>
          </a:lstStyle>
          <a:p>
            <a:r>
              <a:rPr lang="it-IT"/>
              <a:t>Fare clic per modificare lo stile del sottotitolo dello schema</a:t>
            </a:r>
          </a:p>
        </p:txBody>
      </p:sp>
      <p:sp>
        <p:nvSpPr>
          <p:cNvPr id="6" name="Rectangle 8"/>
          <p:cNvSpPr>
            <a:spLocks noGrp="1" noChangeArrowheads="1"/>
          </p:cNvSpPr>
          <p:nvPr>
            <p:ph type="sldNum" sz="quarter" idx="10"/>
          </p:nvPr>
        </p:nvSpPr>
        <p:spPr/>
        <p:txBody>
          <a:bodyPr/>
          <a:lstStyle>
            <a:lvl1pPr>
              <a:defRPr/>
            </a:lvl1pPr>
          </a:lstStyle>
          <a:p>
            <a:pPr>
              <a:defRPr/>
            </a:pPr>
            <a:fld id="{27E8C45F-D8F4-4007-8D07-E2E7CC4C7805}" type="slidenum">
              <a:rPr lang="it-IT" altLang="it-IT"/>
              <a:pPr>
                <a:defRPr/>
              </a:pPr>
              <a:t>‹N›</a:t>
            </a:fld>
            <a:endParaRPr lang="it-IT" altLang="it-IT"/>
          </a:p>
        </p:txBody>
      </p:sp>
    </p:spTree>
    <p:extLst>
      <p:ext uri="{BB962C8B-B14F-4D97-AF65-F5344CB8AC3E}">
        <p14:creationId xmlns:p14="http://schemas.microsoft.com/office/powerpoint/2010/main" val="79687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fld id="{AD84D87A-7DBF-4340-BFD8-A03F435065D4}" type="datetime1">
              <a:rPr lang="it-IT"/>
              <a:pPr>
                <a:defRPr/>
              </a:pPr>
              <a:t>20/03/2018</a:t>
            </a:fld>
            <a:endParaRPr lang="it-IT"/>
          </a:p>
        </p:txBody>
      </p:sp>
      <p:sp>
        <p:nvSpPr>
          <p:cNvPr id="5" name="Rectangle 6"/>
          <p:cNvSpPr>
            <a:spLocks noGrp="1" noChangeArrowheads="1"/>
          </p:cNvSpPr>
          <p:nvPr>
            <p:ph type="ftr" sz="quarter" idx="11"/>
          </p:nvPr>
        </p:nvSpPr>
        <p:spPr>
          <a:ln/>
        </p:spPr>
        <p:txBody>
          <a:bodyPr/>
          <a:lstStyle>
            <a:lvl1pPr>
              <a:defRPr/>
            </a:lvl1pPr>
          </a:lstStyle>
          <a:p>
            <a:pPr>
              <a:defRPr/>
            </a:pP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DD86FDF5-81CC-4F52-A650-CCF2096C6963}" type="slidenum">
              <a:rPr lang="it-IT" altLang="it-IT"/>
              <a:pPr>
                <a:defRPr/>
              </a:pPr>
              <a:t>‹N›</a:t>
            </a:fld>
            <a:endParaRPr lang="it-IT" altLang="it-IT"/>
          </a:p>
        </p:txBody>
      </p:sp>
    </p:spTree>
    <p:extLst>
      <p:ext uri="{BB962C8B-B14F-4D97-AF65-F5344CB8AC3E}">
        <p14:creationId xmlns:p14="http://schemas.microsoft.com/office/powerpoint/2010/main" val="113189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5543550" y="203200"/>
            <a:ext cx="1143000" cy="7924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114550" y="203200"/>
            <a:ext cx="3314700" cy="7924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fld id="{83ED85CF-1414-44B0-B406-C1266495C215}" type="datetime1">
              <a:rPr lang="it-IT"/>
              <a:pPr>
                <a:defRPr/>
              </a:pPr>
              <a:t>20/03/2018</a:t>
            </a:fld>
            <a:endParaRPr lang="it-IT"/>
          </a:p>
        </p:txBody>
      </p:sp>
      <p:sp>
        <p:nvSpPr>
          <p:cNvPr id="5" name="Rectangle 6"/>
          <p:cNvSpPr>
            <a:spLocks noGrp="1" noChangeArrowheads="1"/>
          </p:cNvSpPr>
          <p:nvPr>
            <p:ph type="ftr" sz="quarter" idx="11"/>
          </p:nvPr>
        </p:nvSpPr>
        <p:spPr>
          <a:ln/>
        </p:spPr>
        <p:txBody>
          <a:bodyPr/>
          <a:lstStyle>
            <a:lvl1pPr>
              <a:defRPr/>
            </a:lvl1pPr>
          </a:lstStyle>
          <a:p>
            <a:pPr>
              <a:defRPr/>
            </a:pP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0051215D-A810-4D2A-8231-4D275815D58E}" type="slidenum">
              <a:rPr lang="it-IT" altLang="it-IT"/>
              <a:pPr>
                <a:defRPr/>
              </a:pPr>
              <a:t>‹N›</a:t>
            </a:fld>
            <a:endParaRPr lang="it-IT" altLang="it-IT"/>
          </a:p>
        </p:txBody>
      </p:sp>
    </p:spTree>
    <p:extLst>
      <p:ext uri="{BB962C8B-B14F-4D97-AF65-F5344CB8AC3E}">
        <p14:creationId xmlns:p14="http://schemas.microsoft.com/office/powerpoint/2010/main" val="237640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fld id="{9A53D76D-3477-4707-BAD6-16A1B87199FD}" type="datetime1">
              <a:rPr lang="it-IT"/>
              <a:pPr>
                <a:defRPr/>
              </a:pPr>
              <a:t>20/03/2018</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403AB5F2-8BC8-434D-B345-B59E013D52DF}" type="slidenum">
              <a:rPr lang="it-IT" altLang="it-IT"/>
              <a:pPr>
                <a:defRPr/>
              </a:pPr>
              <a:t>‹N›</a:t>
            </a:fld>
            <a:endParaRPr lang="it-IT" altLang="it-IT"/>
          </a:p>
        </p:txBody>
      </p:sp>
    </p:spTree>
    <p:extLst>
      <p:ext uri="{BB962C8B-B14F-4D97-AF65-F5344CB8AC3E}">
        <p14:creationId xmlns:p14="http://schemas.microsoft.com/office/powerpoint/2010/main" val="2073794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
          <p:cNvSpPr>
            <a:spLocks noGrp="1" noChangeArrowheads="1"/>
          </p:cNvSpPr>
          <p:nvPr>
            <p:ph type="dt" sz="half" idx="10"/>
          </p:nvPr>
        </p:nvSpPr>
        <p:spPr>
          <a:ln/>
        </p:spPr>
        <p:txBody>
          <a:bodyPr/>
          <a:lstStyle>
            <a:lvl1pPr>
              <a:defRPr/>
            </a:lvl1pPr>
          </a:lstStyle>
          <a:p>
            <a:pPr>
              <a:defRPr/>
            </a:pPr>
            <a:fld id="{FB53BCCB-F63B-43D9-9E92-B871D7BD08D0}" type="datetime1">
              <a:rPr lang="it-IT"/>
              <a:pPr>
                <a:defRPr/>
              </a:pPr>
              <a:t>20/03/2018</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705EC854-68E2-446E-B711-1FD784829D80}" type="slidenum">
              <a:rPr lang="it-IT" altLang="it-IT"/>
              <a:pPr>
                <a:defRPr/>
              </a:pPr>
              <a:t>‹N›</a:t>
            </a:fld>
            <a:endParaRPr lang="it-IT" altLang="it-IT"/>
          </a:p>
        </p:txBody>
      </p:sp>
    </p:spTree>
    <p:extLst>
      <p:ext uri="{BB962C8B-B14F-4D97-AF65-F5344CB8AC3E}">
        <p14:creationId xmlns:p14="http://schemas.microsoft.com/office/powerpoint/2010/main" val="368041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25054" y="2336800"/>
            <a:ext cx="2943225"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2579" y="2336800"/>
            <a:ext cx="2943225"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sz="half" idx="10"/>
          </p:nvPr>
        </p:nvSpPr>
        <p:spPr>
          <a:ln/>
        </p:spPr>
        <p:txBody>
          <a:bodyPr/>
          <a:lstStyle>
            <a:lvl1pPr>
              <a:defRPr/>
            </a:lvl1pPr>
          </a:lstStyle>
          <a:p>
            <a:pPr>
              <a:defRPr/>
            </a:pPr>
            <a:fld id="{CF26D59F-9D2C-4474-8685-B5CBBF5C6C2D}" type="datetime1">
              <a:rPr lang="it-IT"/>
              <a:pPr>
                <a:defRPr/>
              </a:pPr>
              <a:t>20/03/2018</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382D7E32-0C84-4EB9-B29B-4650FB8FE186}" type="slidenum">
              <a:rPr lang="it-IT" altLang="it-IT"/>
              <a:pPr>
                <a:defRPr/>
              </a:pPr>
              <a:t>‹N›</a:t>
            </a:fld>
            <a:endParaRPr lang="it-IT" altLang="it-IT"/>
          </a:p>
        </p:txBody>
      </p:sp>
    </p:spTree>
    <p:extLst>
      <p:ext uri="{BB962C8B-B14F-4D97-AF65-F5344CB8AC3E}">
        <p14:creationId xmlns:p14="http://schemas.microsoft.com/office/powerpoint/2010/main" val="1864260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184"/>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
          <p:cNvSpPr>
            <a:spLocks noGrp="1" noChangeArrowheads="1"/>
          </p:cNvSpPr>
          <p:nvPr>
            <p:ph type="dt" sz="half" idx="10"/>
          </p:nvPr>
        </p:nvSpPr>
        <p:spPr>
          <a:ln/>
        </p:spPr>
        <p:txBody>
          <a:bodyPr/>
          <a:lstStyle>
            <a:lvl1pPr>
              <a:defRPr/>
            </a:lvl1pPr>
          </a:lstStyle>
          <a:p>
            <a:pPr>
              <a:defRPr/>
            </a:pPr>
            <a:fld id="{2D810191-7448-4C60-8C25-D5174DD2E11F}" type="datetime1">
              <a:rPr lang="it-IT"/>
              <a:pPr>
                <a:defRPr/>
              </a:pPr>
              <a:t>20/03/2018</a:t>
            </a:fld>
            <a:endParaRPr lang="it-IT"/>
          </a:p>
        </p:txBody>
      </p:sp>
      <p:sp>
        <p:nvSpPr>
          <p:cNvPr id="8" name="Rectangle 7"/>
          <p:cNvSpPr>
            <a:spLocks noGrp="1" noChangeArrowheads="1"/>
          </p:cNvSpPr>
          <p:nvPr>
            <p:ph type="ftr" sz="quarter" idx="11"/>
          </p:nvPr>
        </p:nvSpPr>
        <p:spPr>
          <a:ln/>
        </p:spPr>
        <p:txBody>
          <a:bodyPr/>
          <a:lstStyle>
            <a:lvl1pPr>
              <a:defRPr/>
            </a:lvl1pPr>
          </a:lstStyle>
          <a:p>
            <a:pPr>
              <a:defRPr/>
            </a:pPr>
            <a:endParaRPr lang="it-IT"/>
          </a:p>
        </p:txBody>
      </p:sp>
      <p:sp>
        <p:nvSpPr>
          <p:cNvPr id="9" name="Rectangle 8"/>
          <p:cNvSpPr>
            <a:spLocks noGrp="1" noChangeArrowheads="1"/>
          </p:cNvSpPr>
          <p:nvPr>
            <p:ph type="sldNum" sz="quarter" idx="12"/>
          </p:nvPr>
        </p:nvSpPr>
        <p:spPr>
          <a:ln/>
        </p:spPr>
        <p:txBody>
          <a:bodyPr/>
          <a:lstStyle>
            <a:lvl1pPr>
              <a:defRPr/>
            </a:lvl1pPr>
          </a:lstStyle>
          <a:p>
            <a:pPr>
              <a:defRPr/>
            </a:pPr>
            <a:fld id="{7E62DC02-B2FA-4A91-952A-8302238E2A13}" type="slidenum">
              <a:rPr lang="it-IT" altLang="it-IT"/>
              <a:pPr>
                <a:defRPr/>
              </a:pPr>
              <a:t>‹N›</a:t>
            </a:fld>
            <a:endParaRPr lang="it-IT" altLang="it-IT"/>
          </a:p>
        </p:txBody>
      </p:sp>
    </p:spTree>
    <p:extLst>
      <p:ext uri="{BB962C8B-B14F-4D97-AF65-F5344CB8AC3E}">
        <p14:creationId xmlns:p14="http://schemas.microsoft.com/office/powerpoint/2010/main" val="98084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
          <p:cNvSpPr>
            <a:spLocks noGrp="1" noChangeArrowheads="1"/>
          </p:cNvSpPr>
          <p:nvPr>
            <p:ph type="dt" sz="half" idx="10"/>
          </p:nvPr>
        </p:nvSpPr>
        <p:spPr>
          <a:ln/>
        </p:spPr>
        <p:txBody>
          <a:bodyPr/>
          <a:lstStyle>
            <a:lvl1pPr>
              <a:defRPr/>
            </a:lvl1pPr>
          </a:lstStyle>
          <a:p>
            <a:pPr>
              <a:defRPr/>
            </a:pPr>
            <a:fld id="{2E6D17ED-10AA-4793-B9BE-45FE4D21AFBD}" type="datetime1">
              <a:rPr lang="it-IT"/>
              <a:pPr>
                <a:defRPr/>
              </a:pPr>
              <a:t>20/03/2018</a:t>
            </a:fld>
            <a:endParaRPr lang="it-IT"/>
          </a:p>
        </p:txBody>
      </p:sp>
      <p:sp>
        <p:nvSpPr>
          <p:cNvPr id="4" name="Rectangle 7"/>
          <p:cNvSpPr>
            <a:spLocks noGrp="1" noChangeArrowheads="1"/>
          </p:cNvSpPr>
          <p:nvPr>
            <p:ph type="ftr" sz="quarter" idx="11"/>
          </p:nvPr>
        </p:nvSpPr>
        <p:spPr>
          <a:ln/>
        </p:spPr>
        <p:txBody>
          <a:bodyPr/>
          <a:lstStyle>
            <a:lvl1pPr>
              <a:defRPr/>
            </a:lvl1pPr>
          </a:lstStyle>
          <a:p>
            <a:pPr>
              <a:defRPr/>
            </a:pPr>
            <a:endParaRPr lang="it-IT"/>
          </a:p>
        </p:txBody>
      </p:sp>
      <p:sp>
        <p:nvSpPr>
          <p:cNvPr id="5" name="Rectangle 8"/>
          <p:cNvSpPr>
            <a:spLocks noGrp="1" noChangeArrowheads="1"/>
          </p:cNvSpPr>
          <p:nvPr>
            <p:ph type="sldNum" sz="quarter" idx="12"/>
          </p:nvPr>
        </p:nvSpPr>
        <p:spPr>
          <a:ln/>
        </p:spPr>
        <p:txBody>
          <a:bodyPr/>
          <a:lstStyle>
            <a:lvl1pPr>
              <a:defRPr/>
            </a:lvl1pPr>
          </a:lstStyle>
          <a:p>
            <a:pPr>
              <a:defRPr/>
            </a:pPr>
            <a:fld id="{45E2812D-62A6-4D4C-823C-F1A68E9220A7}" type="slidenum">
              <a:rPr lang="it-IT" altLang="it-IT"/>
              <a:pPr>
                <a:defRPr/>
              </a:pPr>
              <a:t>‹N›</a:t>
            </a:fld>
            <a:endParaRPr lang="it-IT" altLang="it-IT"/>
          </a:p>
        </p:txBody>
      </p:sp>
    </p:spTree>
    <p:extLst>
      <p:ext uri="{BB962C8B-B14F-4D97-AF65-F5344CB8AC3E}">
        <p14:creationId xmlns:p14="http://schemas.microsoft.com/office/powerpoint/2010/main" val="564360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A4D24DBB-D8F6-49F5-8055-F7B1C4261910}" type="datetime1">
              <a:rPr lang="it-IT"/>
              <a:pPr>
                <a:defRPr/>
              </a:pPr>
              <a:t>20/03/2018</a:t>
            </a:fld>
            <a:endParaRPr lang="it-IT"/>
          </a:p>
        </p:txBody>
      </p:sp>
      <p:sp>
        <p:nvSpPr>
          <p:cNvPr id="3" name="Rectangle 7"/>
          <p:cNvSpPr>
            <a:spLocks noGrp="1" noChangeArrowheads="1"/>
          </p:cNvSpPr>
          <p:nvPr>
            <p:ph type="ftr" sz="quarter" idx="11"/>
          </p:nvPr>
        </p:nvSpPr>
        <p:spPr>
          <a:ln/>
        </p:spPr>
        <p:txBody>
          <a:bodyPr/>
          <a:lstStyle>
            <a:lvl1pPr>
              <a:defRPr/>
            </a:lvl1pPr>
          </a:lstStyle>
          <a:p>
            <a:pPr>
              <a:defRPr/>
            </a:pPr>
            <a:endParaRPr lang="it-IT"/>
          </a:p>
        </p:txBody>
      </p:sp>
      <p:sp>
        <p:nvSpPr>
          <p:cNvPr id="4" name="Rectangle 8"/>
          <p:cNvSpPr>
            <a:spLocks noGrp="1" noChangeArrowheads="1"/>
          </p:cNvSpPr>
          <p:nvPr>
            <p:ph type="sldNum" sz="quarter" idx="12"/>
          </p:nvPr>
        </p:nvSpPr>
        <p:spPr>
          <a:ln/>
        </p:spPr>
        <p:txBody>
          <a:bodyPr/>
          <a:lstStyle>
            <a:lvl1pPr>
              <a:defRPr/>
            </a:lvl1pPr>
          </a:lstStyle>
          <a:p>
            <a:pPr>
              <a:defRPr/>
            </a:pPr>
            <a:fld id="{B818CB82-B9D2-4D2A-A15F-2B0B75B9FB2F}" type="slidenum">
              <a:rPr lang="it-IT" altLang="it-IT"/>
              <a:pPr>
                <a:defRPr/>
              </a:pPr>
              <a:t>‹N›</a:t>
            </a:fld>
            <a:endParaRPr lang="it-IT" altLang="it-IT"/>
          </a:p>
        </p:txBody>
      </p:sp>
    </p:spTree>
    <p:extLst>
      <p:ext uri="{BB962C8B-B14F-4D97-AF65-F5344CB8AC3E}">
        <p14:creationId xmlns:p14="http://schemas.microsoft.com/office/powerpoint/2010/main" val="3355977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fld id="{A3B8F6E2-78FA-4B87-BCF7-F9D434B6DA63}" type="datetime1">
              <a:rPr lang="it-IT"/>
              <a:pPr>
                <a:defRPr/>
              </a:pPr>
              <a:t>20/03/2018</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D02270CA-8D93-4DCA-949B-6B3EC05A8E9D}" type="slidenum">
              <a:rPr lang="it-IT" altLang="it-IT"/>
              <a:pPr>
                <a:defRPr/>
              </a:pPr>
              <a:t>‹N›</a:t>
            </a:fld>
            <a:endParaRPr lang="it-IT" altLang="it-IT"/>
          </a:p>
        </p:txBody>
      </p:sp>
    </p:spTree>
    <p:extLst>
      <p:ext uri="{BB962C8B-B14F-4D97-AF65-F5344CB8AC3E}">
        <p14:creationId xmlns:p14="http://schemas.microsoft.com/office/powerpoint/2010/main" val="1012917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fld id="{43DBFDA3-FEF2-4163-BE72-229ABC6911A9}" type="datetime1">
              <a:rPr lang="it-IT"/>
              <a:pPr>
                <a:defRPr/>
              </a:pPr>
              <a:t>20/03/2018</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50C09799-3CE3-4FB8-AD39-B86B67069993}" type="slidenum">
              <a:rPr lang="it-IT" altLang="it-IT"/>
              <a:pPr>
                <a:defRPr/>
              </a:pPr>
              <a:t>‹N›</a:t>
            </a:fld>
            <a:endParaRPr lang="it-IT" altLang="it-IT"/>
          </a:p>
        </p:txBody>
      </p:sp>
    </p:spTree>
    <p:extLst>
      <p:ext uri="{BB962C8B-B14F-4D97-AF65-F5344CB8AC3E}">
        <p14:creationId xmlns:p14="http://schemas.microsoft.com/office/powerpoint/2010/main" val="16201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fld id="{E104ECE1-C88C-4421-B18F-A2396AD98350}" type="datetime1">
              <a:rPr lang="it-IT"/>
              <a:pPr>
                <a:defRPr/>
              </a:pPr>
              <a:t>20/03/2018</a:t>
            </a:fld>
            <a:endParaRPr lang="it-IT"/>
          </a:p>
        </p:txBody>
      </p:sp>
      <p:sp>
        <p:nvSpPr>
          <p:cNvPr id="5" name="Rectangle 6"/>
          <p:cNvSpPr>
            <a:spLocks noGrp="1" noChangeArrowheads="1"/>
          </p:cNvSpPr>
          <p:nvPr>
            <p:ph type="ftr" sz="quarter" idx="11"/>
          </p:nvPr>
        </p:nvSpPr>
        <p:spPr>
          <a:ln/>
        </p:spPr>
        <p:txBody>
          <a:bodyPr/>
          <a:lstStyle>
            <a:lvl1pPr>
              <a:defRPr/>
            </a:lvl1pPr>
          </a:lstStyle>
          <a:p>
            <a:pPr>
              <a:defRPr/>
            </a:pP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2EC4A0DD-560F-48E3-8D3D-F72BA9866E0C}" type="slidenum">
              <a:rPr lang="it-IT" altLang="it-IT"/>
              <a:pPr>
                <a:defRPr/>
              </a:pPr>
              <a:t>‹N›</a:t>
            </a:fld>
            <a:endParaRPr lang="it-IT" altLang="it-IT"/>
          </a:p>
        </p:txBody>
      </p:sp>
    </p:spTree>
    <p:extLst>
      <p:ext uri="{BB962C8B-B14F-4D97-AF65-F5344CB8AC3E}">
        <p14:creationId xmlns:p14="http://schemas.microsoft.com/office/powerpoint/2010/main" val="2930518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fld id="{DC330FBE-4889-4A36-8526-6DED0B84DE7B}" type="datetime1">
              <a:rPr lang="it-IT"/>
              <a:pPr>
                <a:defRPr/>
              </a:pPr>
              <a:t>20/03/2018</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FC8D2CD9-CF28-4DFA-B254-6D6BD3EFC3CF}" type="slidenum">
              <a:rPr lang="it-IT" altLang="it-IT"/>
              <a:pPr>
                <a:defRPr/>
              </a:pPr>
              <a:t>‹N›</a:t>
            </a:fld>
            <a:endParaRPr lang="it-IT" altLang="it-IT"/>
          </a:p>
        </p:txBody>
      </p:sp>
    </p:spTree>
    <p:extLst>
      <p:ext uri="{BB962C8B-B14F-4D97-AF65-F5344CB8AC3E}">
        <p14:creationId xmlns:p14="http://schemas.microsoft.com/office/powerpoint/2010/main" val="173814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30379" y="406400"/>
            <a:ext cx="1501378" cy="7620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25054" y="406400"/>
            <a:ext cx="4391025" cy="7620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fld id="{638E3EF6-1DC9-4B64-B252-2CFABCFDB957}" type="datetime1">
              <a:rPr lang="it-IT"/>
              <a:pPr>
                <a:defRPr/>
              </a:pPr>
              <a:t>20/03/2018</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33C296A0-8D1B-4E53-9DAE-8F1435F52EFD}" type="slidenum">
              <a:rPr lang="it-IT" altLang="it-IT"/>
              <a:pPr>
                <a:defRPr/>
              </a:pPr>
              <a:t>‹N›</a:t>
            </a:fld>
            <a:endParaRPr lang="it-IT" altLang="it-IT"/>
          </a:p>
        </p:txBody>
      </p:sp>
    </p:spTree>
    <p:extLst>
      <p:ext uri="{BB962C8B-B14F-4D97-AF65-F5344CB8AC3E}">
        <p14:creationId xmlns:p14="http://schemas.microsoft.com/office/powerpoint/2010/main" val="213335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25054" y="406400"/>
            <a:ext cx="6006703" cy="7620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6"/>
          <p:cNvSpPr>
            <a:spLocks noGrp="1" noChangeArrowheads="1"/>
          </p:cNvSpPr>
          <p:nvPr>
            <p:ph type="dt" sz="half" idx="10"/>
          </p:nvPr>
        </p:nvSpPr>
        <p:spPr>
          <a:ln/>
        </p:spPr>
        <p:txBody>
          <a:bodyPr/>
          <a:lstStyle>
            <a:lvl1pPr>
              <a:defRPr/>
            </a:lvl1pPr>
          </a:lstStyle>
          <a:p>
            <a:pPr>
              <a:defRPr/>
            </a:pPr>
            <a:fld id="{AD8817F8-A69E-4C57-9522-D4AA5C97CF56}" type="datetime1">
              <a:rPr lang="it-IT"/>
              <a:pPr>
                <a:defRPr/>
              </a:pPr>
              <a:t>20/03/2018</a:t>
            </a:fld>
            <a:endParaRPr lang="it-IT"/>
          </a:p>
        </p:txBody>
      </p:sp>
      <p:sp>
        <p:nvSpPr>
          <p:cNvPr id="4" name="Rectangle 7"/>
          <p:cNvSpPr>
            <a:spLocks noGrp="1" noChangeArrowheads="1"/>
          </p:cNvSpPr>
          <p:nvPr>
            <p:ph type="ftr" sz="quarter" idx="11"/>
          </p:nvPr>
        </p:nvSpPr>
        <p:spPr>
          <a:ln/>
        </p:spPr>
        <p:txBody>
          <a:bodyPr/>
          <a:lstStyle>
            <a:lvl1pPr>
              <a:defRPr/>
            </a:lvl1pPr>
          </a:lstStyle>
          <a:p>
            <a:pPr>
              <a:defRPr/>
            </a:pPr>
            <a:endParaRPr lang="it-IT"/>
          </a:p>
        </p:txBody>
      </p:sp>
      <p:sp>
        <p:nvSpPr>
          <p:cNvPr id="5" name="Rectangle 8"/>
          <p:cNvSpPr>
            <a:spLocks noGrp="1" noChangeArrowheads="1"/>
          </p:cNvSpPr>
          <p:nvPr>
            <p:ph type="sldNum" sz="quarter" idx="12"/>
          </p:nvPr>
        </p:nvSpPr>
        <p:spPr>
          <a:ln/>
        </p:spPr>
        <p:txBody>
          <a:bodyPr/>
          <a:lstStyle>
            <a:lvl1pPr>
              <a:defRPr/>
            </a:lvl1pPr>
          </a:lstStyle>
          <a:p>
            <a:pPr>
              <a:defRPr/>
            </a:pPr>
            <a:fld id="{D1B06BEE-8E64-4199-BDB3-29A24FAA64EB}" type="slidenum">
              <a:rPr lang="it-IT" altLang="it-IT"/>
              <a:pPr>
                <a:defRPr/>
              </a:pPr>
              <a:t>‹N›</a:t>
            </a:fld>
            <a:endParaRPr lang="it-IT" altLang="it-IT"/>
          </a:p>
        </p:txBody>
      </p:sp>
    </p:spTree>
    <p:extLst>
      <p:ext uri="{BB962C8B-B14F-4D97-AF65-F5344CB8AC3E}">
        <p14:creationId xmlns:p14="http://schemas.microsoft.com/office/powerpoint/2010/main" val="1595082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31006" y="406401"/>
            <a:ext cx="6000750" cy="1621367"/>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25054" y="2336800"/>
            <a:ext cx="2943225" cy="5689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3482579" y="2336800"/>
            <a:ext cx="2943225" cy="274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3482579" y="5283200"/>
            <a:ext cx="2943225" cy="274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6"/>
          <p:cNvSpPr>
            <a:spLocks noGrp="1" noChangeArrowheads="1"/>
          </p:cNvSpPr>
          <p:nvPr>
            <p:ph type="dt" sz="half" idx="10"/>
          </p:nvPr>
        </p:nvSpPr>
        <p:spPr>
          <a:ln/>
        </p:spPr>
        <p:txBody>
          <a:bodyPr/>
          <a:lstStyle>
            <a:lvl1pPr>
              <a:defRPr/>
            </a:lvl1pPr>
          </a:lstStyle>
          <a:p>
            <a:pPr>
              <a:defRPr/>
            </a:pPr>
            <a:fld id="{0344B699-5A46-4273-88FB-F794F342023E}" type="datetime1">
              <a:rPr lang="it-IT"/>
              <a:pPr>
                <a:defRPr/>
              </a:pPr>
              <a:t>20/03/2018</a:t>
            </a:fld>
            <a:endParaRPr lang="it-IT"/>
          </a:p>
        </p:txBody>
      </p:sp>
      <p:sp>
        <p:nvSpPr>
          <p:cNvPr id="7" name="Rectangle 7"/>
          <p:cNvSpPr>
            <a:spLocks noGrp="1" noChangeArrowheads="1"/>
          </p:cNvSpPr>
          <p:nvPr>
            <p:ph type="ftr" sz="quarter" idx="11"/>
          </p:nvPr>
        </p:nvSpPr>
        <p:spPr>
          <a:ln/>
        </p:spPr>
        <p:txBody>
          <a:bodyPr/>
          <a:lstStyle>
            <a:lvl1pPr>
              <a:defRPr/>
            </a:lvl1pPr>
          </a:lstStyle>
          <a:p>
            <a:pPr>
              <a:defRPr/>
            </a:pPr>
            <a:endParaRPr lang="it-IT"/>
          </a:p>
        </p:txBody>
      </p:sp>
      <p:sp>
        <p:nvSpPr>
          <p:cNvPr id="8" name="Rectangle 8"/>
          <p:cNvSpPr>
            <a:spLocks noGrp="1" noChangeArrowheads="1"/>
          </p:cNvSpPr>
          <p:nvPr>
            <p:ph type="sldNum" sz="quarter" idx="12"/>
          </p:nvPr>
        </p:nvSpPr>
        <p:spPr>
          <a:ln/>
        </p:spPr>
        <p:txBody>
          <a:bodyPr/>
          <a:lstStyle>
            <a:lvl1pPr>
              <a:defRPr/>
            </a:lvl1pPr>
          </a:lstStyle>
          <a:p>
            <a:pPr>
              <a:defRPr/>
            </a:pPr>
            <a:fld id="{64157F8A-8153-4F64-95C6-36FE475A1ABB}" type="slidenum">
              <a:rPr lang="it-IT" altLang="it-IT"/>
              <a:pPr>
                <a:defRPr/>
              </a:pPr>
              <a:t>‹N›</a:t>
            </a:fld>
            <a:endParaRPr lang="it-IT" altLang="it-IT"/>
          </a:p>
        </p:txBody>
      </p:sp>
    </p:spTree>
    <p:extLst>
      <p:ext uri="{BB962C8B-B14F-4D97-AF65-F5344CB8AC3E}">
        <p14:creationId xmlns:p14="http://schemas.microsoft.com/office/powerpoint/2010/main" val="405650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31006" y="406401"/>
            <a:ext cx="6000750" cy="1621367"/>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25054" y="2336800"/>
            <a:ext cx="2943225" cy="5689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2579" y="2336800"/>
            <a:ext cx="2943225" cy="5689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sz="half" idx="10"/>
          </p:nvPr>
        </p:nvSpPr>
        <p:spPr>
          <a:ln/>
        </p:spPr>
        <p:txBody>
          <a:bodyPr/>
          <a:lstStyle>
            <a:lvl1pPr>
              <a:defRPr/>
            </a:lvl1pPr>
          </a:lstStyle>
          <a:p>
            <a:pPr>
              <a:defRPr/>
            </a:pPr>
            <a:fld id="{00589037-29EC-424C-8D69-E4FE44E2DD38}" type="datetime1">
              <a:rPr lang="it-IT"/>
              <a:pPr>
                <a:defRPr/>
              </a:pPr>
              <a:t>20/03/2018</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E77D742E-0025-4626-AB34-6F8C34C8822F}" type="slidenum">
              <a:rPr lang="it-IT" altLang="it-IT"/>
              <a:pPr>
                <a:defRPr/>
              </a:pPr>
              <a:t>‹N›</a:t>
            </a:fld>
            <a:endParaRPr lang="it-IT" altLang="it-IT"/>
          </a:p>
        </p:txBody>
      </p:sp>
    </p:spTree>
    <p:extLst>
      <p:ext uri="{BB962C8B-B14F-4D97-AF65-F5344CB8AC3E}">
        <p14:creationId xmlns:p14="http://schemas.microsoft.com/office/powerpoint/2010/main" val="2581737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31006" y="406401"/>
            <a:ext cx="6000750" cy="1621367"/>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25054" y="2336800"/>
            <a:ext cx="6000750" cy="5689600"/>
          </a:xfrm>
        </p:spPr>
        <p:txBody>
          <a:bodyPr/>
          <a:lstStyle/>
          <a:p>
            <a:pPr lvl="0"/>
            <a:endParaRPr lang="it-IT" noProof="0"/>
          </a:p>
        </p:txBody>
      </p:sp>
      <p:sp>
        <p:nvSpPr>
          <p:cNvPr id="4" name="Rectangle 6"/>
          <p:cNvSpPr>
            <a:spLocks noGrp="1" noChangeArrowheads="1"/>
          </p:cNvSpPr>
          <p:nvPr>
            <p:ph type="dt" sz="half" idx="10"/>
          </p:nvPr>
        </p:nvSpPr>
        <p:spPr>
          <a:ln/>
        </p:spPr>
        <p:txBody>
          <a:bodyPr/>
          <a:lstStyle>
            <a:lvl1pPr>
              <a:defRPr/>
            </a:lvl1pPr>
          </a:lstStyle>
          <a:p>
            <a:pPr>
              <a:defRPr/>
            </a:pPr>
            <a:fld id="{210E7817-9CA1-49F2-BB71-D779B6501EB7}" type="datetime1">
              <a:rPr lang="it-IT"/>
              <a:pPr>
                <a:defRPr/>
              </a:pPr>
              <a:t>20/03/2018</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B72C8663-A838-4B0D-BDC5-BC1D5D955349}" type="slidenum">
              <a:rPr lang="it-IT" altLang="it-IT"/>
              <a:pPr>
                <a:defRPr/>
              </a:pPr>
              <a:t>‹N›</a:t>
            </a:fld>
            <a:endParaRPr lang="it-IT" altLang="it-IT"/>
          </a:p>
        </p:txBody>
      </p:sp>
    </p:spTree>
    <p:extLst>
      <p:ext uri="{BB962C8B-B14F-4D97-AF65-F5344CB8AC3E}">
        <p14:creationId xmlns:p14="http://schemas.microsoft.com/office/powerpoint/2010/main" val="1524553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fld id="{3BE39524-0277-47BF-B9F1-E38A407CFB4C}" type="datetime1">
              <a:rPr lang="it-IT"/>
              <a:pPr>
                <a:defRPr/>
              </a:pPr>
              <a:t>20/03/2018</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2D0BD672-C104-4F8E-8E4C-7BC64345AEBF}" type="slidenum">
              <a:rPr lang="it-IT" altLang="it-IT"/>
              <a:pPr>
                <a:defRPr/>
              </a:pPr>
              <a:t>‹N›</a:t>
            </a:fld>
            <a:endParaRPr lang="it-IT" altLang="it-IT"/>
          </a:p>
        </p:txBody>
      </p:sp>
    </p:spTree>
    <p:extLst>
      <p:ext uri="{BB962C8B-B14F-4D97-AF65-F5344CB8AC3E}">
        <p14:creationId xmlns:p14="http://schemas.microsoft.com/office/powerpoint/2010/main" val="1205635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
          <p:cNvSpPr>
            <a:spLocks noGrp="1" noChangeArrowheads="1"/>
          </p:cNvSpPr>
          <p:nvPr>
            <p:ph type="dt" sz="half" idx="10"/>
          </p:nvPr>
        </p:nvSpPr>
        <p:spPr>
          <a:ln/>
        </p:spPr>
        <p:txBody>
          <a:bodyPr/>
          <a:lstStyle>
            <a:lvl1pPr>
              <a:defRPr/>
            </a:lvl1pPr>
          </a:lstStyle>
          <a:p>
            <a:pPr>
              <a:defRPr/>
            </a:pPr>
            <a:fld id="{B5B9F503-DE39-4CA7-B0AE-EDAF8856E27B}" type="datetime1">
              <a:rPr lang="it-IT"/>
              <a:pPr>
                <a:defRPr/>
              </a:pPr>
              <a:t>20/03/2018</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F2C972C2-F390-411F-A92E-192D7FF28856}" type="slidenum">
              <a:rPr lang="it-IT" altLang="it-IT"/>
              <a:pPr>
                <a:defRPr/>
              </a:pPr>
              <a:t>‹N›</a:t>
            </a:fld>
            <a:endParaRPr lang="it-IT" altLang="it-IT"/>
          </a:p>
        </p:txBody>
      </p:sp>
    </p:spTree>
    <p:extLst>
      <p:ext uri="{BB962C8B-B14F-4D97-AF65-F5344CB8AC3E}">
        <p14:creationId xmlns:p14="http://schemas.microsoft.com/office/powerpoint/2010/main" val="3241523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25054" y="2336800"/>
            <a:ext cx="2943225"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2579" y="2336800"/>
            <a:ext cx="2943225"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sz="half" idx="10"/>
          </p:nvPr>
        </p:nvSpPr>
        <p:spPr>
          <a:ln/>
        </p:spPr>
        <p:txBody>
          <a:bodyPr/>
          <a:lstStyle>
            <a:lvl1pPr>
              <a:defRPr/>
            </a:lvl1pPr>
          </a:lstStyle>
          <a:p>
            <a:pPr>
              <a:defRPr/>
            </a:pPr>
            <a:fld id="{7A431EAD-FE94-403E-9876-27380C322CB2}" type="datetime1">
              <a:rPr lang="it-IT"/>
              <a:pPr>
                <a:defRPr/>
              </a:pPr>
              <a:t>20/03/2018</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F8FB9816-E3C3-44CE-9D03-30819C9ECEE7}" type="slidenum">
              <a:rPr lang="it-IT" altLang="it-IT"/>
              <a:pPr>
                <a:defRPr/>
              </a:pPr>
              <a:t>‹N›</a:t>
            </a:fld>
            <a:endParaRPr lang="it-IT" altLang="it-IT"/>
          </a:p>
        </p:txBody>
      </p:sp>
    </p:spTree>
    <p:extLst>
      <p:ext uri="{BB962C8B-B14F-4D97-AF65-F5344CB8AC3E}">
        <p14:creationId xmlns:p14="http://schemas.microsoft.com/office/powerpoint/2010/main" val="1983494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184"/>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
          <p:cNvSpPr>
            <a:spLocks noGrp="1" noChangeArrowheads="1"/>
          </p:cNvSpPr>
          <p:nvPr>
            <p:ph type="dt" sz="half" idx="10"/>
          </p:nvPr>
        </p:nvSpPr>
        <p:spPr>
          <a:ln/>
        </p:spPr>
        <p:txBody>
          <a:bodyPr/>
          <a:lstStyle>
            <a:lvl1pPr>
              <a:defRPr/>
            </a:lvl1pPr>
          </a:lstStyle>
          <a:p>
            <a:pPr>
              <a:defRPr/>
            </a:pPr>
            <a:fld id="{993C205F-F5AB-4505-94B4-E4B3FFBE9E9D}" type="datetime1">
              <a:rPr lang="it-IT"/>
              <a:pPr>
                <a:defRPr/>
              </a:pPr>
              <a:t>20/03/2018</a:t>
            </a:fld>
            <a:endParaRPr lang="it-IT"/>
          </a:p>
        </p:txBody>
      </p:sp>
      <p:sp>
        <p:nvSpPr>
          <p:cNvPr id="8" name="Rectangle 7"/>
          <p:cNvSpPr>
            <a:spLocks noGrp="1" noChangeArrowheads="1"/>
          </p:cNvSpPr>
          <p:nvPr>
            <p:ph type="ftr" sz="quarter" idx="11"/>
          </p:nvPr>
        </p:nvSpPr>
        <p:spPr>
          <a:ln/>
        </p:spPr>
        <p:txBody>
          <a:bodyPr/>
          <a:lstStyle>
            <a:lvl1pPr>
              <a:defRPr/>
            </a:lvl1pPr>
          </a:lstStyle>
          <a:p>
            <a:pPr>
              <a:defRPr/>
            </a:pPr>
            <a:endParaRPr lang="it-IT"/>
          </a:p>
        </p:txBody>
      </p:sp>
      <p:sp>
        <p:nvSpPr>
          <p:cNvPr id="9" name="Rectangle 8"/>
          <p:cNvSpPr>
            <a:spLocks noGrp="1" noChangeArrowheads="1"/>
          </p:cNvSpPr>
          <p:nvPr>
            <p:ph type="sldNum" sz="quarter" idx="12"/>
          </p:nvPr>
        </p:nvSpPr>
        <p:spPr>
          <a:ln/>
        </p:spPr>
        <p:txBody>
          <a:bodyPr/>
          <a:lstStyle>
            <a:lvl1pPr>
              <a:defRPr/>
            </a:lvl1pPr>
          </a:lstStyle>
          <a:p>
            <a:pPr>
              <a:defRPr/>
            </a:pPr>
            <a:fld id="{316F83F9-1CB2-4F0A-BE73-48006528E157}" type="slidenum">
              <a:rPr lang="it-IT" altLang="it-IT"/>
              <a:pPr>
                <a:defRPr/>
              </a:pPr>
              <a:t>‹N›</a:t>
            </a:fld>
            <a:endParaRPr lang="it-IT" altLang="it-IT"/>
          </a:p>
        </p:txBody>
      </p:sp>
    </p:spTree>
    <p:extLst>
      <p:ext uri="{BB962C8B-B14F-4D97-AF65-F5344CB8AC3E}">
        <p14:creationId xmlns:p14="http://schemas.microsoft.com/office/powerpoint/2010/main" val="253814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41735" y="5875867"/>
            <a:ext cx="5829300" cy="1816100"/>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dt" sz="half" idx="10"/>
          </p:nvPr>
        </p:nvSpPr>
        <p:spPr>
          <a:ln/>
        </p:spPr>
        <p:txBody>
          <a:bodyPr/>
          <a:lstStyle>
            <a:lvl1pPr>
              <a:defRPr/>
            </a:lvl1pPr>
          </a:lstStyle>
          <a:p>
            <a:pPr>
              <a:defRPr/>
            </a:pPr>
            <a:fld id="{86A38A70-3E6F-463B-AD32-CD9A04C37F9F}" type="datetime1">
              <a:rPr lang="it-IT"/>
              <a:pPr>
                <a:defRPr/>
              </a:pPr>
              <a:t>20/03/2018</a:t>
            </a:fld>
            <a:endParaRPr lang="it-IT"/>
          </a:p>
        </p:txBody>
      </p:sp>
      <p:sp>
        <p:nvSpPr>
          <p:cNvPr id="5" name="Rectangle 6"/>
          <p:cNvSpPr>
            <a:spLocks noGrp="1" noChangeArrowheads="1"/>
          </p:cNvSpPr>
          <p:nvPr>
            <p:ph type="ftr" sz="quarter" idx="11"/>
          </p:nvPr>
        </p:nvSpPr>
        <p:spPr>
          <a:ln/>
        </p:spPr>
        <p:txBody>
          <a:bodyPr/>
          <a:lstStyle>
            <a:lvl1pPr>
              <a:defRPr/>
            </a:lvl1pPr>
          </a:lstStyle>
          <a:p>
            <a:pPr>
              <a:defRPr/>
            </a:pP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25B672C9-DBE1-4FEE-A9A3-8EDE55F05B4A}" type="slidenum">
              <a:rPr lang="it-IT" altLang="it-IT"/>
              <a:pPr>
                <a:defRPr/>
              </a:pPr>
              <a:t>‹N›</a:t>
            </a:fld>
            <a:endParaRPr lang="it-IT" altLang="it-IT"/>
          </a:p>
        </p:txBody>
      </p:sp>
    </p:spTree>
    <p:extLst>
      <p:ext uri="{BB962C8B-B14F-4D97-AF65-F5344CB8AC3E}">
        <p14:creationId xmlns:p14="http://schemas.microsoft.com/office/powerpoint/2010/main" val="2145273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
          <p:cNvSpPr>
            <a:spLocks noGrp="1" noChangeArrowheads="1"/>
          </p:cNvSpPr>
          <p:nvPr>
            <p:ph type="dt" sz="half" idx="10"/>
          </p:nvPr>
        </p:nvSpPr>
        <p:spPr>
          <a:ln/>
        </p:spPr>
        <p:txBody>
          <a:bodyPr/>
          <a:lstStyle>
            <a:lvl1pPr>
              <a:defRPr/>
            </a:lvl1pPr>
          </a:lstStyle>
          <a:p>
            <a:pPr>
              <a:defRPr/>
            </a:pPr>
            <a:fld id="{8D8CBC42-235D-489F-AE9B-F2A8AAFA4A35}" type="datetime1">
              <a:rPr lang="it-IT"/>
              <a:pPr>
                <a:defRPr/>
              </a:pPr>
              <a:t>20/03/2018</a:t>
            </a:fld>
            <a:endParaRPr lang="it-IT"/>
          </a:p>
        </p:txBody>
      </p:sp>
      <p:sp>
        <p:nvSpPr>
          <p:cNvPr id="4" name="Rectangle 7"/>
          <p:cNvSpPr>
            <a:spLocks noGrp="1" noChangeArrowheads="1"/>
          </p:cNvSpPr>
          <p:nvPr>
            <p:ph type="ftr" sz="quarter" idx="11"/>
          </p:nvPr>
        </p:nvSpPr>
        <p:spPr>
          <a:ln/>
        </p:spPr>
        <p:txBody>
          <a:bodyPr/>
          <a:lstStyle>
            <a:lvl1pPr>
              <a:defRPr/>
            </a:lvl1pPr>
          </a:lstStyle>
          <a:p>
            <a:pPr>
              <a:defRPr/>
            </a:pPr>
            <a:endParaRPr lang="it-IT"/>
          </a:p>
        </p:txBody>
      </p:sp>
      <p:sp>
        <p:nvSpPr>
          <p:cNvPr id="5" name="Rectangle 8"/>
          <p:cNvSpPr>
            <a:spLocks noGrp="1" noChangeArrowheads="1"/>
          </p:cNvSpPr>
          <p:nvPr>
            <p:ph type="sldNum" sz="quarter" idx="12"/>
          </p:nvPr>
        </p:nvSpPr>
        <p:spPr>
          <a:ln/>
        </p:spPr>
        <p:txBody>
          <a:bodyPr/>
          <a:lstStyle>
            <a:lvl1pPr>
              <a:defRPr/>
            </a:lvl1pPr>
          </a:lstStyle>
          <a:p>
            <a:pPr>
              <a:defRPr/>
            </a:pPr>
            <a:fld id="{ABE2239D-84F1-4962-B605-4E6AD47C5DE4}" type="slidenum">
              <a:rPr lang="it-IT" altLang="it-IT"/>
              <a:pPr>
                <a:defRPr/>
              </a:pPr>
              <a:t>‹N›</a:t>
            </a:fld>
            <a:endParaRPr lang="it-IT" altLang="it-IT"/>
          </a:p>
        </p:txBody>
      </p:sp>
    </p:spTree>
    <p:extLst>
      <p:ext uri="{BB962C8B-B14F-4D97-AF65-F5344CB8AC3E}">
        <p14:creationId xmlns:p14="http://schemas.microsoft.com/office/powerpoint/2010/main" val="1049100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D063ADBA-6A69-4931-9DA1-5C688E9EB52D}" type="datetime1">
              <a:rPr lang="it-IT"/>
              <a:pPr>
                <a:defRPr/>
              </a:pPr>
              <a:t>20/03/2018</a:t>
            </a:fld>
            <a:endParaRPr lang="it-IT"/>
          </a:p>
        </p:txBody>
      </p:sp>
      <p:sp>
        <p:nvSpPr>
          <p:cNvPr id="3" name="Rectangle 7"/>
          <p:cNvSpPr>
            <a:spLocks noGrp="1" noChangeArrowheads="1"/>
          </p:cNvSpPr>
          <p:nvPr>
            <p:ph type="ftr" sz="quarter" idx="11"/>
          </p:nvPr>
        </p:nvSpPr>
        <p:spPr>
          <a:ln/>
        </p:spPr>
        <p:txBody>
          <a:bodyPr/>
          <a:lstStyle>
            <a:lvl1pPr>
              <a:defRPr/>
            </a:lvl1pPr>
          </a:lstStyle>
          <a:p>
            <a:pPr>
              <a:defRPr/>
            </a:pPr>
            <a:endParaRPr lang="it-IT"/>
          </a:p>
        </p:txBody>
      </p:sp>
      <p:sp>
        <p:nvSpPr>
          <p:cNvPr id="4" name="Rectangle 8"/>
          <p:cNvSpPr>
            <a:spLocks noGrp="1" noChangeArrowheads="1"/>
          </p:cNvSpPr>
          <p:nvPr>
            <p:ph type="sldNum" sz="quarter" idx="12"/>
          </p:nvPr>
        </p:nvSpPr>
        <p:spPr>
          <a:ln/>
        </p:spPr>
        <p:txBody>
          <a:bodyPr/>
          <a:lstStyle>
            <a:lvl1pPr>
              <a:defRPr/>
            </a:lvl1pPr>
          </a:lstStyle>
          <a:p>
            <a:pPr>
              <a:defRPr/>
            </a:pPr>
            <a:fld id="{8F5113E2-8D22-4050-968C-2EF78CA58CD4}" type="slidenum">
              <a:rPr lang="it-IT" altLang="it-IT"/>
              <a:pPr>
                <a:defRPr/>
              </a:pPr>
              <a:t>‹N›</a:t>
            </a:fld>
            <a:endParaRPr lang="it-IT" altLang="it-IT"/>
          </a:p>
        </p:txBody>
      </p:sp>
    </p:spTree>
    <p:extLst>
      <p:ext uri="{BB962C8B-B14F-4D97-AF65-F5344CB8AC3E}">
        <p14:creationId xmlns:p14="http://schemas.microsoft.com/office/powerpoint/2010/main" val="133207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fld id="{8E7BFDC4-1996-4B43-A010-184EE0832BFB}" type="datetime1">
              <a:rPr lang="it-IT"/>
              <a:pPr>
                <a:defRPr/>
              </a:pPr>
              <a:t>20/03/2018</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E52BBDC5-B423-4E04-9CA3-F15A11295062}" type="slidenum">
              <a:rPr lang="it-IT" altLang="it-IT"/>
              <a:pPr>
                <a:defRPr/>
              </a:pPr>
              <a:t>‹N›</a:t>
            </a:fld>
            <a:endParaRPr lang="it-IT" altLang="it-IT"/>
          </a:p>
        </p:txBody>
      </p:sp>
    </p:spTree>
    <p:extLst>
      <p:ext uri="{BB962C8B-B14F-4D97-AF65-F5344CB8AC3E}">
        <p14:creationId xmlns:p14="http://schemas.microsoft.com/office/powerpoint/2010/main" val="2403818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
          <p:cNvSpPr>
            <a:spLocks noGrp="1" noChangeArrowheads="1"/>
          </p:cNvSpPr>
          <p:nvPr>
            <p:ph type="dt" sz="half" idx="10"/>
          </p:nvPr>
        </p:nvSpPr>
        <p:spPr>
          <a:ln/>
        </p:spPr>
        <p:txBody>
          <a:bodyPr/>
          <a:lstStyle>
            <a:lvl1pPr>
              <a:defRPr/>
            </a:lvl1pPr>
          </a:lstStyle>
          <a:p>
            <a:pPr>
              <a:defRPr/>
            </a:pPr>
            <a:fld id="{0BEF73C0-FA3E-4650-9A28-ABAD08B99AC6}" type="datetime1">
              <a:rPr lang="it-IT"/>
              <a:pPr>
                <a:defRPr/>
              </a:pPr>
              <a:t>20/03/2018</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BBCDE229-1682-42EC-A623-1B0DA78DFA83}" type="slidenum">
              <a:rPr lang="it-IT" altLang="it-IT"/>
              <a:pPr>
                <a:defRPr/>
              </a:pPr>
              <a:t>‹N›</a:t>
            </a:fld>
            <a:endParaRPr lang="it-IT" altLang="it-IT"/>
          </a:p>
        </p:txBody>
      </p:sp>
    </p:spTree>
    <p:extLst>
      <p:ext uri="{BB962C8B-B14F-4D97-AF65-F5344CB8AC3E}">
        <p14:creationId xmlns:p14="http://schemas.microsoft.com/office/powerpoint/2010/main" val="487912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fld id="{F7FB20D7-61C1-4E64-818D-8EFB1DD6E486}" type="datetime1">
              <a:rPr lang="it-IT"/>
              <a:pPr>
                <a:defRPr/>
              </a:pPr>
              <a:t>20/03/2018</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BA480744-63AF-4149-BD62-E006CB76A359}" type="slidenum">
              <a:rPr lang="it-IT" altLang="it-IT"/>
              <a:pPr>
                <a:defRPr/>
              </a:pPr>
              <a:t>‹N›</a:t>
            </a:fld>
            <a:endParaRPr lang="it-IT" altLang="it-IT"/>
          </a:p>
        </p:txBody>
      </p:sp>
    </p:spTree>
    <p:extLst>
      <p:ext uri="{BB962C8B-B14F-4D97-AF65-F5344CB8AC3E}">
        <p14:creationId xmlns:p14="http://schemas.microsoft.com/office/powerpoint/2010/main" val="2062701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4930379" y="406400"/>
            <a:ext cx="1501378" cy="7620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25054" y="406400"/>
            <a:ext cx="4391025" cy="7620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
          <p:cNvSpPr>
            <a:spLocks noGrp="1" noChangeArrowheads="1"/>
          </p:cNvSpPr>
          <p:nvPr>
            <p:ph type="dt" sz="half" idx="10"/>
          </p:nvPr>
        </p:nvSpPr>
        <p:spPr>
          <a:ln/>
        </p:spPr>
        <p:txBody>
          <a:bodyPr/>
          <a:lstStyle>
            <a:lvl1pPr>
              <a:defRPr/>
            </a:lvl1pPr>
          </a:lstStyle>
          <a:p>
            <a:pPr>
              <a:defRPr/>
            </a:pPr>
            <a:fld id="{BC6DC586-CBA1-436B-9851-C25612EB4145}" type="datetime1">
              <a:rPr lang="it-IT"/>
              <a:pPr>
                <a:defRPr/>
              </a:pPr>
              <a:t>20/03/2018</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33497698-11AC-4F1A-87EA-8A21956765E9}" type="slidenum">
              <a:rPr lang="it-IT" altLang="it-IT"/>
              <a:pPr>
                <a:defRPr/>
              </a:pPr>
              <a:t>‹N›</a:t>
            </a:fld>
            <a:endParaRPr lang="it-IT" altLang="it-IT"/>
          </a:p>
        </p:txBody>
      </p:sp>
    </p:spTree>
    <p:extLst>
      <p:ext uri="{BB962C8B-B14F-4D97-AF65-F5344CB8AC3E}">
        <p14:creationId xmlns:p14="http://schemas.microsoft.com/office/powerpoint/2010/main" val="3291971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25054" y="406400"/>
            <a:ext cx="6006703" cy="7620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6"/>
          <p:cNvSpPr>
            <a:spLocks noGrp="1" noChangeArrowheads="1"/>
          </p:cNvSpPr>
          <p:nvPr>
            <p:ph type="dt" sz="half" idx="10"/>
          </p:nvPr>
        </p:nvSpPr>
        <p:spPr>
          <a:ln/>
        </p:spPr>
        <p:txBody>
          <a:bodyPr/>
          <a:lstStyle>
            <a:lvl1pPr>
              <a:defRPr/>
            </a:lvl1pPr>
          </a:lstStyle>
          <a:p>
            <a:pPr>
              <a:defRPr/>
            </a:pPr>
            <a:fld id="{503D7CDF-133D-4BF2-B087-39D17A53985C}" type="datetime1">
              <a:rPr lang="it-IT"/>
              <a:pPr>
                <a:defRPr/>
              </a:pPr>
              <a:t>20/03/2018</a:t>
            </a:fld>
            <a:endParaRPr lang="it-IT"/>
          </a:p>
        </p:txBody>
      </p:sp>
      <p:sp>
        <p:nvSpPr>
          <p:cNvPr id="4" name="Rectangle 7"/>
          <p:cNvSpPr>
            <a:spLocks noGrp="1" noChangeArrowheads="1"/>
          </p:cNvSpPr>
          <p:nvPr>
            <p:ph type="ftr" sz="quarter" idx="11"/>
          </p:nvPr>
        </p:nvSpPr>
        <p:spPr>
          <a:ln/>
        </p:spPr>
        <p:txBody>
          <a:bodyPr/>
          <a:lstStyle>
            <a:lvl1pPr>
              <a:defRPr/>
            </a:lvl1pPr>
          </a:lstStyle>
          <a:p>
            <a:pPr>
              <a:defRPr/>
            </a:pPr>
            <a:endParaRPr lang="it-IT"/>
          </a:p>
        </p:txBody>
      </p:sp>
      <p:sp>
        <p:nvSpPr>
          <p:cNvPr id="5" name="Rectangle 8"/>
          <p:cNvSpPr>
            <a:spLocks noGrp="1" noChangeArrowheads="1"/>
          </p:cNvSpPr>
          <p:nvPr>
            <p:ph type="sldNum" sz="quarter" idx="12"/>
          </p:nvPr>
        </p:nvSpPr>
        <p:spPr>
          <a:ln/>
        </p:spPr>
        <p:txBody>
          <a:bodyPr/>
          <a:lstStyle>
            <a:lvl1pPr>
              <a:defRPr/>
            </a:lvl1pPr>
          </a:lstStyle>
          <a:p>
            <a:pPr>
              <a:defRPr/>
            </a:pPr>
            <a:fld id="{6B904046-16DF-46C4-8D5F-2E00482CA1F4}" type="slidenum">
              <a:rPr lang="it-IT" altLang="it-IT"/>
              <a:pPr>
                <a:defRPr/>
              </a:pPr>
              <a:t>‹N›</a:t>
            </a:fld>
            <a:endParaRPr lang="it-IT" altLang="it-IT"/>
          </a:p>
        </p:txBody>
      </p:sp>
    </p:spTree>
    <p:extLst>
      <p:ext uri="{BB962C8B-B14F-4D97-AF65-F5344CB8AC3E}">
        <p14:creationId xmlns:p14="http://schemas.microsoft.com/office/powerpoint/2010/main" val="1005841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31006" y="406401"/>
            <a:ext cx="6000750" cy="1621367"/>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25054" y="2336800"/>
            <a:ext cx="2943225" cy="5689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3482579" y="2336800"/>
            <a:ext cx="2943225" cy="274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3482579" y="5283200"/>
            <a:ext cx="2943225" cy="2743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6"/>
          <p:cNvSpPr>
            <a:spLocks noGrp="1" noChangeArrowheads="1"/>
          </p:cNvSpPr>
          <p:nvPr>
            <p:ph type="dt" sz="half" idx="10"/>
          </p:nvPr>
        </p:nvSpPr>
        <p:spPr>
          <a:ln/>
        </p:spPr>
        <p:txBody>
          <a:bodyPr/>
          <a:lstStyle>
            <a:lvl1pPr>
              <a:defRPr/>
            </a:lvl1pPr>
          </a:lstStyle>
          <a:p>
            <a:pPr>
              <a:defRPr/>
            </a:pPr>
            <a:fld id="{F0ECA208-1309-4AB8-9447-FE1DD240E9D3}" type="datetime1">
              <a:rPr lang="it-IT"/>
              <a:pPr>
                <a:defRPr/>
              </a:pPr>
              <a:t>20/03/2018</a:t>
            </a:fld>
            <a:endParaRPr lang="it-IT"/>
          </a:p>
        </p:txBody>
      </p:sp>
      <p:sp>
        <p:nvSpPr>
          <p:cNvPr id="7" name="Rectangle 7"/>
          <p:cNvSpPr>
            <a:spLocks noGrp="1" noChangeArrowheads="1"/>
          </p:cNvSpPr>
          <p:nvPr>
            <p:ph type="ftr" sz="quarter" idx="11"/>
          </p:nvPr>
        </p:nvSpPr>
        <p:spPr>
          <a:ln/>
        </p:spPr>
        <p:txBody>
          <a:bodyPr/>
          <a:lstStyle>
            <a:lvl1pPr>
              <a:defRPr/>
            </a:lvl1pPr>
          </a:lstStyle>
          <a:p>
            <a:pPr>
              <a:defRPr/>
            </a:pPr>
            <a:endParaRPr lang="it-IT"/>
          </a:p>
        </p:txBody>
      </p:sp>
      <p:sp>
        <p:nvSpPr>
          <p:cNvPr id="8" name="Rectangle 8"/>
          <p:cNvSpPr>
            <a:spLocks noGrp="1" noChangeArrowheads="1"/>
          </p:cNvSpPr>
          <p:nvPr>
            <p:ph type="sldNum" sz="quarter" idx="12"/>
          </p:nvPr>
        </p:nvSpPr>
        <p:spPr>
          <a:ln/>
        </p:spPr>
        <p:txBody>
          <a:bodyPr/>
          <a:lstStyle>
            <a:lvl1pPr>
              <a:defRPr/>
            </a:lvl1pPr>
          </a:lstStyle>
          <a:p>
            <a:pPr>
              <a:defRPr/>
            </a:pPr>
            <a:fld id="{A5DC501F-B70D-4563-AA1F-C643AB0DDB33}" type="slidenum">
              <a:rPr lang="it-IT" altLang="it-IT"/>
              <a:pPr>
                <a:defRPr/>
              </a:pPr>
              <a:t>‹N›</a:t>
            </a:fld>
            <a:endParaRPr lang="it-IT" altLang="it-IT"/>
          </a:p>
        </p:txBody>
      </p:sp>
    </p:spTree>
    <p:extLst>
      <p:ext uri="{BB962C8B-B14F-4D97-AF65-F5344CB8AC3E}">
        <p14:creationId xmlns:p14="http://schemas.microsoft.com/office/powerpoint/2010/main" val="11414926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31006" y="406401"/>
            <a:ext cx="6000750" cy="1621367"/>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25054" y="2336800"/>
            <a:ext cx="2943225" cy="5689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3482579" y="2336800"/>
            <a:ext cx="2943225" cy="5689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dt" sz="half" idx="10"/>
          </p:nvPr>
        </p:nvSpPr>
        <p:spPr>
          <a:ln/>
        </p:spPr>
        <p:txBody>
          <a:bodyPr/>
          <a:lstStyle>
            <a:lvl1pPr>
              <a:defRPr/>
            </a:lvl1pPr>
          </a:lstStyle>
          <a:p>
            <a:pPr>
              <a:defRPr/>
            </a:pPr>
            <a:fld id="{5D6C6E85-F7E9-4079-BC9D-C93F26A6E0B2}" type="datetime1">
              <a:rPr lang="it-IT"/>
              <a:pPr>
                <a:defRPr/>
              </a:pPr>
              <a:t>20/03/2018</a:t>
            </a:fld>
            <a:endParaRPr lang="it-IT"/>
          </a:p>
        </p:txBody>
      </p:sp>
      <p:sp>
        <p:nvSpPr>
          <p:cNvPr id="6" name="Rectangle 7"/>
          <p:cNvSpPr>
            <a:spLocks noGrp="1" noChangeArrowheads="1"/>
          </p:cNvSpPr>
          <p:nvPr>
            <p:ph type="ftr" sz="quarter" idx="11"/>
          </p:nvPr>
        </p:nvSpPr>
        <p:spPr>
          <a:ln/>
        </p:spPr>
        <p:txBody>
          <a:bodyPr/>
          <a:lstStyle>
            <a:lvl1pPr>
              <a:defRPr/>
            </a:lvl1pPr>
          </a:lstStyle>
          <a:p>
            <a:pPr>
              <a:defRPr/>
            </a:pPr>
            <a:endParaRPr lang="it-IT"/>
          </a:p>
        </p:txBody>
      </p:sp>
      <p:sp>
        <p:nvSpPr>
          <p:cNvPr id="7" name="Rectangle 8"/>
          <p:cNvSpPr>
            <a:spLocks noGrp="1" noChangeArrowheads="1"/>
          </p:cNvSpPr>
          <p:nvPr>
            <p:ph type="sldNum" sz="quarter" idx="12"/>
          </p:nvPr>
        </p:nvSpPr>
        <p:spPr>
          <a:ln/>
        </p:spPr>
        <p:txBody>
          <a:bodyPr/>
          <a:lstStyle>
            <a:lvl1pPr>
              <a:defRPr/>
            </a:lvl1pPr>
          </a:lstStyle>
          <a:p>
            <a:pPr>
              <a:defRPr/>
            </a:pPr>
            <a:fld id="{4367A71D-5B55-4953-A66B-2BB89C6EB828}" type="slidenum">
              <a:rPr lang="it-IT" altLang="it-IT"/>
              <a:pPr>
                <a:defRPr/>
              </a:pPr>
              <a:t>‹N›</a:t>
            </a:fld>
            <a:endParaRPr lang="it-IT" altLang="it-IT"/>
          </a:p>
        </p:txBody>
      </p:sp>
    </p:spTree>
    <p:extLst>
      <p:ext uri="{BB962C8B-B14F-4D97-AF65-F5344CB8AC3E}">
        <p14:creationId xmlns:p14="http://schemas.microsoft.com/office/powerpoint/2010/main" val="3702510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31006" y="406401"/>
            <a:ext cx="6000750" cy="1621367"/>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25054" y="2336800"/>
            <a:ext cx="6000750" cy="5689600"/>
          </a:xfrm>
        </p:spPr>
        <p:txBody>
          <a:bodyPr/>
          <a:lstStyle/>
          <a:p>
            <a:pPr lvl="0"/>
            <a:endParaRPr lang="it-IT" noProof="0"/>
          </a:p>
        </p:txBody>
      </p:sp>
      <p:sp>
        <p:nvSpPr>
          <p:cNvPr id="4" name="Rectangle 6"/>
          <p:cNvSpPr>
            <a:spLocks noGrp="1" noChangeArrowheads="1"/>
          </p:cNvSpPr>
          <p:nvPr>
            <p:ph type="dt" sz="half" idx="10"/>
          </p:nvPr>
        </p:nvSpPr>
        <p:spPr>
          <a:ln/>
        </p:spPr>
        <p:txBody>
          <a:bodyPr/>
          <a:lstStyle>
            <a:lvl1pPr>
              <a:defRPr/>
            </a:lvl1pPr>
          </a:lstStyle>
          <a:p>
            <a:pPr>
              <a:defRPr/>
            </a:pPr>
            <a:fld id="{9399D9A2-52FD-4DD3-8296-EA7804273F33}" type="datetime1">
              <a:rPr lang="it-IT"/>
              <a:pPr>
                <a:defRPr/>
              </a:pPr>
              <a:t>20/03/2018</a:t>
            </a:fld>
            <a:endParaRPr lang="it-IT"/>
          </a:p>
        </p:txBody>
      </p:sp>
      <p:sp>
        <p:nvSpPr>
          <p:cNvPr id="5" name="Rectangle 7"/>
          <p:cNvSpPr>
            <a:spLocks noGrp="1" noChangeArrowheads="1"/>
          </p:cNvSpPr>
          <p:nvPr>
            <p:ph type="ftr" sz="quarter" idx="11"/>
          </p:nvPr>
        </p:nvSpPr>
        <p:spPr>
          <a:ln/>
        </p:spPr>
        <p:txBody>
          <a:bodyPr/>
          <a:lstStyle>
            <a:lvl1pPr>
              <a:defRPr/>
            </a:lvl1pPr>
          </a:lstStyle>
          <a:p>
            <a:pPr>
              <a:defRPr/>
            </a:pPr>
            <a:endParaRPr lang="it-IT"/>
          </a:p>
        </p:txBody>
      </p:sp>
      <p:sp>
        <p:nvSpPr>
          <p:cNvPr id="6" name="Rectangle 8"/>
          <p:cNvSpPr>
            <a:spLocks noGrp="1" noChangeArrowheads="1"/>
          </p:cNvSpPr>
          <p:nvPr>
            <p:ph type="sldNum" sz="quarter" idx="12"/>
          </p:nvPr>
        </p:nvSpPr>
        <p:spPr>
          <a:ln/>
        </p:spPr>
        <p:txBody>
          <a:bodyPr/>
          <a:lstStyle>
            <a:lvl1pPr>
              <a:defRPr/>
            </a:lvl1pPr>
          </a:lstStyle>
          <a:p>
            <a:pPr>
              <a:defRPr/>
            </a:pPr>
            <a:fld id="{64B0BE91-09FB-4064-9B47-F7330AFC3E17}" type="slidenum">
              <a:rPr lang="it-IT" altLang="it-IT"/>
              <a:pPr>
                <a:defRPr/>
              </a:pPr>
              <a:t>‹N›</a:t>
            </a:fld>
            <a:endParaRPr lang="it-IT" altLang="it-IT"/>
          </a:p>
        </p:txBody>
      </p:sp>
    </p:spTree>
    <p:extLst>
      <p:ext uri="{BB962C8B-B14F-4D97-AF65-F5344CB8AC3E}">
        <p14:creationId xmlns:p14="http://schemas.microsoft.com/office/powerpoint/2010/main" val="63158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2114550" y="2641600"/>
            <a:ext cx="22288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457700" y="2641600"/>
            <a:ext cx="22288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dt" sz="half" idx="10"/>
          </p:nvPr>
        </p:nvSpPr>
        <p:spPr>
          <a:ln/>
        </p:spPr>
        <p:txBody>
          <a:bodyPr/>
          <a:lstStyle>
            <a:lvl1pPr>
              <a:defRPr/>
            </a:lvl1pPr>
          </a:lstStyle>
          <a:p>
            <a:pPr>
              <a:defRPr/>
            </a:pPr>
            <a:fld id="{7B50642B-5345-4E0B-B4F9-91D27C69CA90}" type="datetime1">
              <a:rPr lang="it-IT"/>
              <a:pPr>
                <a:defRPr/>
              </a:pPr>
              <a:t>20/03/2018</a:t>
            </a:fld>
            <a:endParaRPr lang="it-IT"/>
          </a:p>
        </p:txBody>
      </p:sp>
      <p:sp>
        <p:nvSpPr>
          <p:cNvPr id="6" name="Rectangle 6"/>
          <p:cNvSpPr>
            <a:spLocks noGrp="1" noChangeArrowheads="1"/>
          </p:cNvSpPr>
          <p:nvPr>
            <p:ph type="ftr" sz="quarter" idx="11"/>
          </p:nvPr>
        </p:nvSpPr>
        <p:spPr>
          <a:ln/>
        </p:spPr>
        <p:txBody>
          <a:bodyPr/>
          <a:lstStyle>
            <a:lvl1pPr>
              <a:defRPr/>
            </a:lvl1pPr>
          </a:lstStyle>
          <a:p>
            <a:pPr>
              <a:defRPr/>
            </a:pPr>
            <a:endParaRPr lang="it-IT"/>
          </a:p>
        </p:txBody>
      </p:sp>
      <p:sp>
        <p:nvSpPr>
          <p:cNvPr id="7" name="Rectangle 7"/>
          <p:cNvSpPr>
            <a:spLocks noGrp="1" noChangeArrowheads="1"/>
          </p:cNvSpPr>
          <p:nvPr>
            <p:ph type="sldNum" sz="quarter" idx="12"/>
          </p:nvPr>
        </p:nvSpPr>
        <p:spPr>
          <a:ln/>
        </p:spPr>
        <p:txBody>
          <a:bodyPr/>
          <a:lstStyle>
            <a:lvl1pPr>
              <a:defRPr/>
            </a:lvl1pPr>
          </a:lstStyle>
          <a:p>
            <a:pPr>
              <a:defRPr/>
            </a:pPr>
            <a:fld id="{21257F1D-51E4-44F3-B86C-DB3246FB3C5C}" type="slidenum">
              <a:rPr lang="it-IT" altLang="it-IT"/>
              <a:pPr>
                <a:defRPr/>
              </a:pPr>
              <a:t>‹N›</a:t>
            </a:fld>
            <a:endParaRPr lang="it-IT" altLang="it-IT"/>
          </a:p>
        </p:txBody>
      </p:sp>
    </p:spTree>
    <p:extLst>
      <p:ext uri="{BB962C8B-B14F-4D97-AF65-F5344CB8AC3E}">
        <p14:creationId xmlns:p14="http://schemas.microsoft.com/office/powerpoint/2010/main" val="127881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42900" y="366184"/>
            <a:ext cx="6172200" cy="1524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dt" sz="half" idx="10"/>
          </p:nvPr>
        </p:nvSpPr>
        <p:spPr>
          <a:ln/>
        </p:spPr>
        <p:txBody>
          <a:bodyPr/>
          <a:lstStyle>
            <a:lvl1pPr>
              <a:defRPr/>
            </a:lvl1pPr>
          </a:lstStyle>
          <a:p>
            <a:pPr>
              <a:defRPr/>
            </a:pPr>
            <a:fld id="{76F5A547-D341-4B25-AC5A-F4807AC25A51}" type="datetime1">
              <a:rPr lang="it-IT"/>
              <a:pPr>
                <a:defRPr/>
              </a:pPr>
              <a:t>20/03/2018</a:t>
            </a:fld>
            <a:endParaRPr lang="it-IT"/>
          </a:p>
        </p:txBody>
      </p:sp>
      <p:sp>
        <p:nvSpPr>
          <p:cNvPr id="8" name="Rectangle 6"/>
          <p:cNvSpPr>
            <a:spLocks noGrp="1" noChangeArrowheads="1"/>
          </p:cNvSpPr>
          <p:nvPr>
            <p:ph type="ftr" sz="quarter" idx="11"/>
          </p:nvPr>
        </p:nvSpPr>
        <p:spPr>
          <a:ln/>
        </p:spPr>
        <p:txBody>
          <a:bodyPr/>
          <a:lstStyle>
            <a:lvl1pPr>
              <a:defRPr/>
            </a:lvl1pPr>
          </a:lstStyle>
          <a:p>
            <a:pPr>
              <a:defRPr/>
            </a:pPr>
            <a:endParaRPr lang="it-IT"/>
          </a:p>
        </p:txBody>
      </p:sp>
      <p:sp>
        <p:nvSpPr>
          <p:cNvPr id="9" name="Rectangle 7"/>
          <p:cNvSpPr>
            <a:spLocks noGrp="1" noChangeArrowheads="1"/>
          </p:cNvSpPr>
          <p:nvPr>
            <p:ph type="sldNum" sz="quarter" idx="12"/>
          </p:nvPr>
        </p:nvSpPr>
        <p:spPr>
          <a:ln/>
        </p:spPr>
        <p:txBody>
          <a:bodyPr/>
          <a:lstStyle>
            <a:lvl1pPr>
              <a:defRPr/>
            </a:lvl1pPr>
          </a:lstStyle>
          <a:p>
            <a:pPr>
              <a:defRPr/>
            </a:pPr>
            <a:fld id="{496C2B53-37B3-4738-8C3B-EFE89E0494AD}" type="slidenum">
              <a:rPr lang="it-IT" altLang="it-IT"/>
              <a:pPr>
                <a:defRPr/>
              </a:pPr>
              <a:t>‹N›</a:t>
            </a:fld>
            <a:endParaRPr lang="it-IT" altLang="it-IT"/>
          </a:p>
        </p:txBody>
      </p:sp>
    </p:spTree>
    <p:extLst>
      <p:ext uri="{BB962C8B-B14F-4D97-AF65-F5344CB8AC3E}">
        <p14:creationId xmlns:p14="http://schemas.microsoft.com/office/powerpoint/2010/main" val="317694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dt" sz="half" idx="10"/>
          </p:nvPr>
        </p:nvSpPr>
        <p:spPr>
          <a:ln/>
        </p:spPr>
        <p:txBody>
          <a:bodyPr/>
          <a:lstStyle>
            <a:lvl1pPr>
              <a:defRPr/>
            </a:lvl1pPr>
          </a:lstStyle>
          <a:p>
            <a:pPr>
              <a:defRPr/>
            </a:pPr>
            <a:fld id="{1FB692D1-C30F-4F39-9993-E433BA2591DE}" type="datetime1">
              <a:rPr lang="it-IT"/>
              <a:pPr>
                <a:defRPr/>
              </a:pPr>
              <a:t>20/03/2018</a:t>
            </a:fld>
            <a:endParaRPr lang="it-IT"/>
          </a:p>
        </p:txBody>
      </p:sp>
      <p:sp>
        <p:nvSpPr>
          <p:cNvPr id="4" name="Rectangle 6"/>
          <p:cNvSpPr>
            <a:spLocks noGrp="1" noChangeArrowheads="1"/>
          </p:cNvSpPr>
          <p:nvPr>
            <p:ph type="ftr" sz="quarter" idx="11"/>
          </p:nvPr>
        </p:nvSpPr>
        <p:spPr>
          <a:ln/>
        </p:spPr>
        <p:txBody>
          <a:bodyPr/>
          <a:lstStyle>
            <a:lvl1pPr>
              <a:defRPr/>
            </a:lvl1pPr>
          </a:lstStyle>
          <a:p>
            <a:pPr>
              <a:defRPr/>
            </a:pPr>
            <a:endParaRPr lang="it-IT"/>
          </a:p>
        </p:txBody>
      </p:sp>
      <p:sp>
        <p:nvSpPr>
          <p:cNvPr id="5" name="Rectangle 7"/>
          <p:cNvSpPr>
            <a:spLocks noGrp="1" noChangeArrowheads="1"/>
          </p:cNvSpPr>
          <p:nvPr>
            <p:ph type="sldNum" sz="quarter" idx="12"/>
          </p:nvPr>
        </p:nvSpPr>
        <p:spPr>
          <a:ln/>
        </p:spPr>
        <p:txBody>
          <a:bodyPr/>
          <a:lstStyle>
            <a:lvl1pPr>
              <a:defRPr/>
            </a:lvl1pPr>
          </a:lstStyle>
          <a:p>
            <a:pPr>
              <a:defRPr/>
            </a:pPr>
            <a:fld id="{50ABB1A1-3D71-43D3-B1B2-BEADC7EDAD0C}" type="slidenum">
              <a:rPr lang="it-IT" altLang="it-IT"/>
              <a:pPr>
                <a:defRPr/>
              </a:pPr>
              <a:t>‹N›</a:t>
            </a:fld>
            <a:endParaRPr lang="it-IT" altLang="it-IT"/>
          </a:p>
        </p:txBody>
      </p:sp>
    </p:spTree>
    <p:extLst>
      <p:ext uri="{BB962C8B-B14F-4D97-AF65-F5344CB8AC3E}">
        <p14:creationId xmlns:p14="http://schemas.microsoft.com/office/powerpoint/2010/main" val="137113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A95BF0C8-2290-4609-9167-4C2E9FE55D96}" type="datetime1">
              <a:rPr lang="it-IT"/>
              <a:pPr>
                <a:defRPr/>
              </a:pPr>
              <a:t>20/03/2018</a:t>
            </a:fld>
            <a:endParaRPr lang="it-IT"/>
          </a:p>
        </p:txBody>
      </p:sp>
      <p:sp>
        <p:nvSpPr>
          <p:cNvPr id="3" name="Rectangle 6"/>
          <p:cNvSpPr>
            <a:spLocks noGrp="1" noChangeArrowheads="1"/>
          </p:cNvSpPr>
          <p:nvPr>
            <p:ph type="ftr" sz="quarter" idx="11"/>
          </p:nvPr>
        </p:nvSpPr>
        <p:spPr>
          <a:ln/>
        </p:spPr>
        <p:txBody>
          <a:bodyPr/>
          <a:lstStyle>
            <a:lvl1pPr>
              <a:defRPr/>
            </a:lvl1pPr>
          </a:lstStyle>
          <a:p>
            <a:pPr>
              <a:defRPr/>
            </a:pPr>
            <a:endParaRPr lang="it-IT"/>
          </a:p>
        </p:txBody>
      </p:sp>
      <p:sp>
        <p:nvSpPr>
          <p:cNvPr id="4" name="Rectangle 7"/>
          <p:cNvSpPr>
            <a:spLocks noGrp="1" noChangeArrowheads="1"/>
          </p:cNvSpPr>
          <p:nvPr>
            <p:ph type="sldNum" sz="quarter" idx="12"/>
          </p:nvPr>
        </p:nvSpPr>
        <p:spPr>
          <a:ln/>
        </p:spPr>
        <p:txBody>
          <a:bodyPr/>
          <a:lstStyle>
            <a:lvl1pPr>
              <a:defRPr/>
            </a:lvl1pPr>
          </a:lstStyle>
          <a:p>
            <a:pPr>
              <a:defRPr/>
            </a:pPr>
            <a:fld id="{EDEB1A8B-0408-45F5-8F2B-5871DA2A44DE}" type="slidenum">
              <a:rPr lang="it-IT" altLang="it-IT"/>
              <a:pPr>
                <a:defRPr/>
              </a:pPr>
              <a:t>‹N›</a:t>
            </a:fld>
            <a:endParaRPr lang="it-IT" altLang="it-IT"/>
          </a:p>
        </p:txBody>
      </p:sp>
    </p:spTree>
    <p:extLst>
      <p:ext uri="{BB962C8B-B14F-4D97-AF65-F5344CB8AC3E}">
        <p14:creationId xmlns:p14="http://schemas.microsoft.com/office/powerpoint/2010/main" val="156506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42900" y="364067"/>
            <a:ext cx="2256235" cy="15494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fld id="{D0275BEE-DB5F-4860-9088-16B1256C6888}" type="datetime1">
              <a:rPr lang="it-IT"/>
              <a:pPr>
                <a:defRPr/>
              </a:pPr>
              <a:t>20/03/2018</a:t>
            </a:fld>
            <a:endParaRPr lang="it-IT"/>
          </a:p>
        </p:txBody>
      </p:sp>
      <p:sp>
        <p:nvSpPr>
          <p:cNvPr id="6" name="Rectangle 6"/>
          <p:cNvSpPr>
            <a:spLocks noGrp="1" noChangeArrowheads="1"/>
          </p:cNvSpPr>
          <p:nvPr>
            <p:ph type="ftr" sz="quarter" idx="11"/>
          </p:nvPr>
        </p:nvSpPr>
        <p:spPr>
          <a:ln/>
        </p:spPr>
        <p:txBody>
          <a:bodyPr/>
          <a:lstStyle>
            <a:lvl1pPr>
              <a:defRPr/>
            </a:lvl1pPr>
          </a:lstStyle>
          <a:p>
            <a:pPr>
              <a:defRPr/>
            </a:pPr>
            <a:endParaRPr lang="it-IT"/>
          </a:p>
        </p:txBody>
      </p:sp>
      <p:sp>
        <p:nvSpPr>
          <p:cNvPr id="7" name="Rectangle 7"/>
          <p:cNvSpPr>
            <a:spLocks noGrp="1" noChangeArrowheads="1"/>
          </p:cNvSpPr>
          <p:nvPr>
            <p:ph type="sldNum" sz="quarter" idx="12"/>
          </p:nvPr>
        </p:nvSpPr>
        <p:spPr>
          <a:ln/>
        </p:spPr>
        <p:txBody>
          <a:bodyPr/>
          <a:lstStyle>
            <a:lvl1pPr>
              <a:defRPr/>
            </a:lvl1pPr>
          </a:lstStyle>
          <a:p>
            <a:pPr>
              <a:defRPr/>
            </a:pPr>
            <a:fld id="{A4436DD7-A553-4D6A-B054-BA8705BA0486}" type="slidenum">
              <a:rPr lang="it-IT" altLang="it-IT"/>
              <a:pPr>
                <a:defRPr/>
              </a:pPr>
              <a:t>‹N›</a:t>
            </a:fld>
            <a:endParaRPr lang="it-IT" altLang="it-IT"/>
          </a:p>
        </p:txBody>
      </p:sp>
    </p:spTree>
    <p:extLst>
      <p:ext uri="{BB962C8B-B14F-4D97-AF65-F5344CB8AC3E}">
        <p14:creationId xmlns:p14="http://schemas.microsoft.com/office/powerpoint/2010/main" val="205536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344216" y="6400800"/>
            <a:ext cx="4114800" cy="755651"/>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fld id="{A31143C3-0A85-4C5B-9059-07912133C9C7}" type="datetime1">
              <a:rPr lang="it-IT"/>
              <a:pPr>
                <a:defRPr/>
              </a:pPr>
              <a:t>20/03/2018</a:t>
            </a:fld>
            <a:endParaRPr lang="it-IT"/>
          </a:p>
        </p:txBody>
      </p:sp>
      <p:sp>
        <p:nvSpPr>
          <p:cNvPr id="6" name="Rectangle 6"/>
          <p:cNvSpPr>
            <a:spLocks noGrp="1" noChangeArrowheads="1"/>
          </p:cNvSpPr>
          <p:nvPr>
            <p:ph type="ftr" sz="quarter" idx="11"/>
          </p:nvPr>
        </p:nvSpPr>
        <p:spPr>
          <a:ln/>
        </p:spPr>
        <p:txBody>
          <a:bodyPr/>
          <a:lstStyle>
            <a:lvl1pPr>
              <a:defRPr/>
            </a:lvl1pPr>
          </a:lstStyle>
          <a:p>
            <a:pPr>
              <a:defRPr/>
            </a:pPr>
            <a:endParaRPr lang="it-IT"/>
          </a:p>
        </p:txBody>
      </p:sp>
      <p:sp>
        <p:nvSpPr>
          <p:cNvPr id="7" name="Rectangle 7"/>
          <p:cNvSpPr>
            <a:spLocks noGrp="1" noChangeArrowheads="1"/>
          </p:cNvSpPr>
          <p:nvPr>
            <p:ph type="sldNum" sz="quarter" idx="12"/>
          </p:nvPr>
        </p:nvSpPr>
        <p:spPr>
          <a:ln/>
        </p:spPr>
        <p:txBody>
          <a:bodyPr/>
          <a:lstStyle>
            <a:lvl1pPr>
              <a:defRPr/>
            </a:lvl1pPr>
          </a:lstStyle>
          <a:p>
            <a:pPr>
              <a:defRPr/>
            </a:pPr>
            <a:fld id="{FE76B33A-1DB4-43B6-8A71-6161CD261B14}" type="slidenum">
              <a:rPr lang="it-IT" altLang="it-IT"/>
              <a:pPr>
                <a:defRPr/>
              </a:pPr>
              <a:t>‹N›</a:t>
            </a:fld>
            <a:endParaRPr lang="it-IT" altLang="it-IT"/>
          </a:p>
        </p:txBody>
      </p:sp>
    </p:spTree>
    <p:extLst>
      <p:ext uri="{BB962C8B-B14F-4D97-AF65-F5344CB8AC3E}">
        <p14:creationId xmlns:p14="http://schemas.microsoft.com/office/powerpoint/2010/main" val="242712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1123951"/>
            <a:ext cx="2171700" cy="802428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it-IT"/>
          </a:p>
        </p:txBody>
      </p:sp>
      <p:sp>
        <p:nvSpPr>
          <p:cNvPr id="1027" name="Rectangle 3"/>
          <p:cNvSpPr>
            <a:spLocks noGrp="1" noChangeArrowheads="1"/>
          </p:cNvSpPr>
          <p:nvPr>
            <p:ph type="title"/>
          </p:nvPr>
        </p:nvSpPr>
        <p:spPr bwMode="auto">
          <a:xfrm>
            <a:off x="2171700" y="203200"/>
            <a:ext cx="4514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it-IT" altLang="it-IT" smtClean="0"/>
              <a:t>Fare clic per modificare lo stile del titolo dello schema</a:t>
            </a:r>
          </a:p>
        </p:txBody>
      </p:sp>
      <p:sp>
        <p:nvSpPr>
          <p:cNvPr id="1028" name="Rectangle 4"/>
          <p:cNvSpPr>
            <a:spLocks noGrp="1" noChangeArrowheads="1"/>
          </p:cNvSpPr>
          <p:nvPr>
            <p:ph type="body" idx="1"/>
          </p:nvPr>
        </p:nvSpPr>
        <p:spPr bwMode="auto">
          <a:xfrm>
            <a:off x="2114550" y="2641600"/>
            <a:ext cx="457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9" name="Rectangle 5"/>
          <p:cNvSpPr>
            <a:spLocks noGrp="1" noChangeArrowheads="1"/>
          </p:cNvSpPr>
          <p:nvPr>
            <p:ph type="dt" sz="half" idx="2"/>
          </p:nvPr>
        </p:nvSpPr>
        <p:spPr bwMode="auto">
          <a:xfrm>
            <a:off x="228600" y="8331200"/>
            <a:ext cx="1428750"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mn-lt"/>
                <a:cs typeface="+mn-cs"/>
              </a:defRPr>
            </a:lvl1pPr>
          </a:lstStyle>
          <a:p>
            <a:pPr>
              <a:defRPr/>
            </a:pPr>
            <a:fld id="{1A7900AC-87AD-4F95-8FA0-56AE848C826D}" type="datetime1">
              <a:rPr lang="it-IT"/>
              <a:pPr>
                <a:defRPr/>
              </a:pPr>
              <a:t>20/03/2018</a:t>
            </a:fld>
            <a:endParaRPr lang="it-IT"/>
          </a:p>
        </p:txBody>
      </p:sp>
      <p:sp>
        <p:nvSpPr>
          <p:cNvPr id="1030" name="Rectangle 6"/>
          <p:cNvSpPr>
            <a:spLocks noGrp="1" noChangeArrowheads="1"/>
          </p:cNvSpPr>
          <p:nvPr>
            <p:ph type="ftr" sz="quarter" idx="3"/>
          </p:nvPr>
        </p:nvSpPr>
        <p:spPr bwMode="auto">
          <a:xfrm>
            <a:off x="2686050" y="8331200"/>
            <a:ext cx="2171700"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mn-lt"/>
                <a:cs typeface="+mn-cs"/>
              </a:defRPr>
            </a:lvl1pPr>
          </a:lstStyle>
          <a:p>
            <a:pPr>
              <a:defRPr/>
            </a:pPr>
            <a:endParaRPr lang="it-IT"/>
          </a:p>
        </p:txBody>
      </p:sp>
      <p:sp>
        <p:nvSpPr>
          <p:cNvPr id="1031" name="Rectangle 7"/>
          <p:cNvSpPr>
            <a:spLocks noGrp="1" noChangeArrowheads="1"/>
          </p:cNvSpPr>
          <p:nvPr>
            <p:ph type="sldNum" sz="quarter" idx="4"/>
          </p:nvPr>
        </p:nvSpPr>
        <p:spPr bwMode="auto">
          <a:xfrm>
            <a:off x="5257800" y="8331200"/>
            <a:ext cx="1428750" cy="6096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a:latin typeface="Arial" charset="0"/>
              </a:defRPr>
            </a:lvl1pPr>
          </a:lstStyle>
          <a:p>
            <a:pPr>
              <a:defRPr/>
            </a:pPr>
            <a:fld id="{BCA08D26-1B0F-49AD-BB83-4B11AC740101}" type="slidenum">
              <a:rPr lang="it-IT" altLang="it-IT"/>
              <a:pPr>
                <a:defRPr/>
              </a:pPr>
              <a:t>‹N›</a:t>
            </a:fld>
            <a:endParaRPr lang="it-IT" altLang="it-IT"/>
          </a:p>
        </p:txBody>
      </p:sp>
    </p:spTree>
  </p:cSld>
  <p:clrMap bg1="dk2" tx1="lt1" bg2="dk1" tx2="lt2" accent1="accent1" accent2="accent2" accent3="accent3" accent4="accent4" accent5="accent5" accent6="accent6" hlink="hlink" folHlink="folHlink"/>
  <p:sldLayoutIdLst>
    <p:sldLayoutId id="2147485205" r:id="rId1"/>
    <p:sldLayoutId id="2147485167" r:id="rId2"/>
    <p:sldLayoutId id="2147485168" r:id="rId3"/>
    <p:sldLayoutId id="2147485169" r:id="rId4"/>
    <p:sldLayoutId id="2147485170" r:id="rId5"/>
    <p:sldLayoutId id="2147485171" r:id="rId6"/>
    <p:sldLayoutId id="2147485172" r:id="rId7"/>
    <p:sldLayoutId id="2147485173" r:id="rId8"/>
    <p:sldLayoutId id="2147485174" r:id="rId9"/>
    <p:sldLayoutId id="2147485175" r:id="rId10"/>
    <p:sldLayoutId id="2147485176" r:id="rId11"/>
  </p:sldLayoutIdLst>
  <p:hf hdr="0" ftr="0"/>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1006" y="406401"/>
            <a:ext cx="6000750" cy="162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a:t>
            </a:r>
          </a:p>
        </p:txBody>
      </p:sp>
      <p:sp>
        <p:nvSpPr>
          <p:cNvPr id="2051" name="Rectangle 3"/>
          <p:cNvSpPr>
            <a:spLocks noGrp="1" noChangeArrowheads="1"/>
          </p:cNvSpPr>
          <p:nvPr>
            <p:ph type="body" idx="1"/>
          </p:nvPr>
        </p:nvSpPr>
        <p:spPr bwMode="auto">
          <a:xfrm>
            <a:off x="425054" y="2336800"/>
            <a:ext cx="600075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2052" name="AutoShape 4"/>
          <p:cNvSpPr>
            <a:spLocks noChangeArrowheads="1"/>
          </p:cNvSpPr>
          <p:nvPr/>
        </p:nvSpPr>
        <p:spPr bwMode="auto">
          <a:xfrm>
            <a:off x="457200" y="2089152"/>
            <a:ext cx="5968604" cy="146049"/>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it-IT"/>
          </a:p>
        </p:txBody>
      </p:sp>
      <p:sp>
        <p:nvSpPr>
          <p:cNvPr id="2053" name="Line 5"/>
          <p:cNvSpPr>
            <a:spLocks noChangeShapeType="1"/>
          </p:cNvSpPr>
          <p:nvPr/>
        </p:nvSpPr>
        <p:spPr bwMode="auto">
          <a:xfrm flipV="1">
            <a:off x="457200" y="8229600"/>
            <a:ext cx="59436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0966" name="Rectangle 6"/>
          <p:cNvSpPr>
            <a:spLocks noGrp="1" noChangeArrowheads="1"/>
          </p:cNvSpPr>
          <p:nvPr>
            <p:ph type="dt" sz="half" idx="2"/>
          </p:nvPr>
        </p:nvSpPr>
        <p:spPr bwMode="auto">
          <a:xfrm>
            <a:off x="457200" y="8326967"/>
            <a:ext cx="14859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cs typeface="+mn-cs"/>
              </a:defRPr>
            </a:lvl1pPr>
          </a:lstStyle>
          <a:p>
            <a:pPr>
              <a:defRPr/>
            </a:pPr>
            <a:fld id="{6466763A-1248-4BAC-9711-671158A38044}" type="datetime1">
              <a:rPr lang="it-IT"/>
              <a:pPr>
                <a:defRPr/>
              </a:pPr>
              <a:t>20/03/2018</a:t>
            </a:fld>
            <a:endParaRPr lang="it-IT"/>
          </a:p>
        </p:txBody>
      </p:sp>
      <p:sp>
        <p:nvSpPr>
          <p:cNvPr id="40967" name="Rectangle 7"/>
          <p:cNvSpPr>
            <a:spLocks noGrp="1" noChangeArrowheads="1"/>
          </p:cNvSpPr>
          <p:nvPr>
            <p:ph type="ftr" sz="quarter" idx="3"/>
          </p:nvPr>
        </p:nvSpPr>
        <p:spPr bwMode="auto">
          <a:xfrm>
            <a:off x="2343150" y="8326967"/>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cs typeface="+mn-cs"/>
              </a:defRPr>
            </a:lvl1pPr>
          </a:lstStyle>
          <a:p>
            <a:pPr>
              <a:defRPr/>
            </a:pPr>
            <a:endParaRPr lang="it-IT"/>
          </a:p>
        </p:txBody>
      </p:sp>
      <p:sp>
        <p:nvSpPr>
          <p:cNvPr id="40968" name="Rectangle 8"/>
          <p:cNvSpPr>
            <a:spLocks noGrp="1" noChangeArrowheads="1"/>
          </p:cNvSpPr>
          <p:nvPr>
            <p:ph type="sldNum" sz="quarter" idx="4"/>
          </p:nvPr>
        </p:nvSpPr>
        <p:spPr bwMode="auto">
          <a:xfrm>
            <a:off x="4914900" y="8326967"/>
            <a:ext cx="14859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itchFamily="34" charset="0"/>
              </a:defRPr>
            </a:lvl1pPr>
          </a:lstStyle>
          <a:p>
            <a:pPr>
              <a:defRPr/>
            </a:pPr>
            <a:fld id="{A9475FBD-B139-4FF6-8273-032FD63E412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5177" r:id="rId1"/>
    <p:sldLayoutId id="2147485178" r:id="rId2"/>
    <p:sldLayoutId id="2147485179" r:id="rId3"/>
    <p:sldLayoutId id="2147485180" r:id="rId4"/>
    <p:sldLayoutId id="2147485181" r:id="rId5"/>
    <p:sldLayoutId id="2147485182" r:id="rId6"/>
    <p:sldLayoutId id="2147485183" r:id="rId7"/>
    <p:sldLayoutId id="2147485184" r:id="rId8"/>
    <p:sldLayoutId id="2147485185" r:id="rId9"/>
    <p:sldLayoutId id="2147485186" r:id="rId10"/>
    <p:sldLayoutId id="2147485187" r:id="rId11"/>
    <p:sldLayoutId id="2147485188" r:id="rId12"/>
    <p:sldLayoutId id="2147485189" r:id="rId13"/>
    <p:sldLayoutId id="2147485190" r:id="rId14"/>
  </p:sldLayoutIdLst>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31006" y="406401"/>
            <a:ext cx="6000750" cy="162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a:t>
            </a:r>
          </a:p>
        </p:txBody>
      </p:sp>
      <p:sp>
        <p:nvSpPr>
          <p:cNvPr id="3075" name="Rectangle 3"/>
          <p:cNvSpPr>
            <a:spLocks noGrp="1" noChangeArrowheads="1"/>
          </p:cNvSpPr>
          <p:nvPr>
            <p:ph type="body" idx="1"/>
          </p:nvPr>
        </p:nvSpPr>
        <p:spPr bwMode="auto">
          <a:xfrm>
            <a:off x="425054" y="2336800"/>
            <a:ext cx="600075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076" name="AutoShape 4"/>
          <p:cNvSpPr>
            <a:spLocks noChangeArrowheads="1"/>
          </p:cNvSpPr>
          <p:nvPr/>
        </p:nvSpPr>
        <p:spPr bwMode="auto">
          <a:xfrm>
            <a:off x="457200" y="2089152"/>
            <a:ext cx="5968604" cy="146049"/>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it-IT"/>
          </a:p>
        </p:txBody>
      </p:sp>
      <p:sp>
        <p:nvSpPr>
          <p:cNvPr id="3077" name="Line 5"/>
          <p:cNvSpPr>
            <a:spLocks noChangeShapeType="1"/>
          </p:cNvSpPr>
          <p:nvPr/>
        </p:nvSpPr>
        <p:spPr bwMode="auto">
          <a:xfrm flipV="1">
            <a:off x="457200" y="8229600"/>
            <a:ext cx="59436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0966" name="Rectangle 6"/>
          <p:cNvSpPr>
            <a:spLocks noGrp="1" noChangeArrowheads="1"/>
          </p:cNvSpPr>
          <p:nvPr>
            <p:ph type="dt" sz="half" idx="2"/>
          </p:nvPr>
        </p:nvSpPr>
        <p:spPr bwMode="auto">
          <a:xfrm>
            <a:off x="457200" y="8326967"/>
            <a:ext cx="14859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mn-lt"/>
                <a:cs typeface="+mn-cs"/>
              </a:defRPr>
            </a:lvl1pPr>
          </a:lstStyle>
          <a:p>
            <a:pPr>
              <a:defRPr/>
            </a:pPr>
            <a:fld id="{9170E341-8CE8-475C-9BF3-33C934BF3768}" type="datetime1">
              <a:rPr lang="it-IT"/>
              <a:pPr>
                <a:defRPr/>
              </a:pPr>
              <a:t>20/03/2018</a:t>
            </a:fld>
            <a:endParaRPr lang="it-IT"/>
          </a:p>
        </p:txBody>
      </p:sp>
      <p:sp>
        <p:nvSpPr>
          <p:cNvPr id="40967" name="Rectangle 7"/>
          <p:cNvSpPr>
            <a:spLocks noGrp="1" noChangeArrowheads="1"/>
          </p:cNvSpPr>
          <p:nvPr>
            <p:ph type="ftr" sz="quarter" idx="3"/>
          </p:nvPr>
        </p:nvSpPr>
        <p:spPr bwMode="auto">
          <a:xfrm>
            <a:off x="2343150" y="8326967"/>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mn-lt"/>
                <a:cs typeface="+mn-cs"/>
              </a:defRPr>
            </a:lvl1pPr>
          </a:lstStyle>
          <a:p>
            <a:pPr>
              <a:defRPr/>
            </a:pPr>
            <a:endParaRPr lang="it-IT"/>
          </a:p>
        </p:txBody>
      </p:sp>
      <p:sp>
        <p:nvSpPr>
          <p:cNvPr id="40968" name="Rectangle 8"/>
          <p:cNvSpPr>
            <a:spLocks noGrp="1" noChangeArrowheads="1"/>
          </p:cNvSpPr>
          <p:nvPr>
            <p:ph type="sldNum" sz="quarter" idx="4"/>
          </p:nvPr>
        </p:nvSpPr>
        <p:spPr bwMode="auto">
          <a:xfrm>
            <a:off x="4914900" y="8326967"/>
            <a:ext cx="14859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itchFamily="34" charset="0"/>
              </a:defRPr>
            </a:lvl1pPr>
          </a:lstStyle>
          <a:p>
            <a:pPr>
              <a:defRPr/>
            </a:pPr>
            <a:fld id="{DF58218E-AEDB-4737-8FFB-A7FA41C25E62}"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5191" r:id="rId1"/>
    <p:sldLayoutId id="2147485192" r:id="rId2"/>
    <p:sldLayoutId id="2147485193" r:id="rId3"/>
    <p:sldLayoutId id="2147485194" r:id="rId4"/>
    <p:sldLayoutId id="2147485195" r:id="rId5"/>
    <p:sldLayoutId id="2147485196" r:id="rId6"/>
    <p:sldLayoutId id="2147485197" r:id="rId7"/>
    <p:sldLayoutId id="2147485198" r:id="rId8"/>
    <p:sldLayoutId id="2147485199" r:id="rId9"/>
    <p:sldLayoutId id="2147485200" r:id="rId10"/>
    <p:sldLayoutId id="2147485201" r:id="rId11"/>
    <p:sldLayoutId id="2147485202" r:id="rId12"/>
    <p:sldLayoutId id="2147485203" r:id="rId13"/>
    <p:sldLayoutId id="2147485204" r:id="rId14"/>
  </p:sldLayoutIdLst>
  <p:timing>
    <p:tnLst>
      <p:par>
        <p:cTn id="1" dur="indefinite" restart="never" nodeType="tmRoot"/>
      </p:par>
    </p:tnLst>
  </p:timing>
  <p:hf hdr="0" ftr="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1.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8.xml"/><Relationship Id="rId5" Type="http://schemas.openxmlformats.org/officeDocument/2006/relationships/image" Target="../media/image1.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4.emf"/><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package" Target="../embeddings/Foglio_di_lavoro_di_Microsoft_Excel1.xlsx"/><Relationship Id="rId5" Type="http://schemas.openxmlformats.org/officeDocument/2006/relationships/oleObject" Target="../embeddings/oleObject1.bin"/><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png"/><Relationship Id="rId7" Type="http://schemas.openxmlformats.org/officeDocument/2006/relationships/package" Target="../embeddings/Foglio_di_lavoro_di_Microsoft_Excel2.xlsx"/><Relationship Id="rId2" Type="http://schemas.openxmlformats.org/officeDocument/2006/relationships/slideLayout" Target="../slideLayouts/slideLayout36.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oleObject" Target="../embeddings/Foglio_di_lavoro_di_Microsoft_Excel_97-20031.xls"/><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38.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7319" y="2845631"/>
            <a:ext cx="6604331" cy="1621367"/>
          </a:xfrm>
        </p:spPr>
        <p:txBody>
          <a:bodyPr/>
          <a:lstStyle/>
          <a:p>
            <a:pPr eaLnBrk="1" hangingPunct="1"/>
            <a:r>
              <a:rPr lang="it-IT" altLang="it-IT" sz="4000" dirty="0">
                <a:solidFill>
                  <a:schemeClr val="folHlink"/>
                </a:solidFill>
                <a:latin typeface="Arial" charset="0"/>
              </a:rPr>
              <a:t>Piano industriale </a:t>
            </a:r>
            <a:r>
              <a:rPr lang="it-IT" altLang="it-IT" sz="4000" dirty="0" smtClean="0">
                <a:solidFill>
                  <a:schemeClr val="folHlink"/>
                </a:solidFill>
                <a:latin typeface="Arial" charset="0"/>
              </a:rPr>
              <a:t>2018-2020</a:t>
            </a:r>
            <a:endParaRPr lang="it-IT" altLang="it-IT" sz="4000" dirty="0">
              <a:solidFill>
                <a:schemeClr val="folHlink"/>
              </a:solidFill>
              <a:latin typeface="Arial" charset="0"/>
            </a:endParaRPr>
          </a:p>
        </p:txBody>
      </p:sp>
      <p:sp>
        <p:nvSpPr>
          <p:cNvPr id="5122"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spcBef>
                <a:spcPct val="0"/>
              </a:spcBef>
              <a:buClrTx/>
              <a:buFontTx/>
              <a:buNone/>
            </a:pPr>
            <a:fld id="{3EABC8A1-FB2F-4F15-B756-7D49BEC087F3}" type="slidenum">
              <a:rPr lang="it-IT" altLang="it-IT" sz="1200" smtClean="0"/>
              <a:pPr>
                <a:spcBef>
                  <a:spcPct val="0"/>
                </a:spcBef>
                <a:buClrTx/>
                <a:buFontTx/>
                <a:buNone/>
              </a:pPr>
              <a:t>1</a:t>
            </a:fld>
            <a:endParaRPr lang="it-IT" altLang="it-IT" sz="1200" smtClean="0"/>
          </a:p>
        </p:txBody>
      </p:sp>
      <p:pic>
        <p:nvPicPr>
          <p:cNvPr id="5125" name="Picture 12" descr="img_logo_sicurez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 y="86832"/>
            <a:ext cx="714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 Box 10"/>
          <p:cNvSpPr txBox="1">
            <a:spLocks noChangeArrowheads="1"/>
          </p:cNvSpPr>
          <p:nvPr/>
        </p:nvSpPr>
        <p:spPr bwMode="auto">
          <a:xfrm>
            <a:off x="1200150" y="6280151"/>
            <a:ext cx="4200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it-IT" altLang="it-IT" sz="1800">
              <a:latin typeface="Times New Roman" pitchFamily="18" charset="0"/>
            </a:endParaRPr>
          </a:p>
        </p:txBody>
      </p:sp>
      <p:pic>
        <p:nvPicPr>
          <p:cNvPr id="5128"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88" y="88817"/>
            <a:ext cx="2683912" cy="82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Segnaposto data 2"/>
          <p:cNvSpPr txBox="1">
            <a:spLocks/>
          </p:cNvSpPr>
          <p:nvPr/>
        </p:nvSpPr>
        <p:spPr bwMode="auto">
          <a:xfrm>
            <a:off x="457200" y="8326967"/>
            <a:ext cx="1485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200" dirty="0">
                <a:latin typeface="Arial" charset="0"/>
              </a:rPr>
              <a:t>Novembre </a:t>
            </a:r>
            <a:r>
              <a:rPr lang="it-IT" altLang="it-IT" sz="1200" dirty="0" smtClean="0">
                <a:latin typeface="Arial" charset="0"/>
              </a:rPr>
              <a:t>2017</a:t>
            </a:r>
            <a:endParaRPr lang="it-IT" altLang="it-IT" sz="1200" dirty="0">
              <a:latin typeface="Arial" charset="0"/>
            </a:endParaRPr>
          </a:p>
        </p:txBody>
      </p:sp>
      <p:pic>
        <p:nvPicPr>
          <p:cNvPr id="13" name="Picture 5" descr="Comune di Par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077" y="935596"/>
            <a:ext cx="2744924"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egnaposto numero diapositiva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spcBef>
                <a:spcPct val="0"/>
              </a:spcBef>
              <a:buClrTx/>
              <a:buFontTx/>
              <a:buNone/>
            </a:pPr>
            <a:fld id="{3238AD74-0611-4E87-8105-85617C50B790}" type="slidenum">
              <a:rPr lang="it-IT" altLang="it-IT" sz="1200" smtClean="0"/>
              <a:pPr>
                <a:spcBef>
                  <a:spcPct val="0"/>
                </a:spcBef>
                <a:buClrTx/>
                <a:buFontTx/>
                <a:buNone/>
              </a:pPr>
              <a:t>2</a:t>
            </a:fld>
            <a:endParaRPr lang="it-IT" altLang="it-IT" sz="1200" smtClean="0"/>
          </a:p>
        </p:txBody>
      </p:sp>
      <p:sp>
        <p:nvSpPr>
          <p:cNvPr id="11" name="Rectangle 7"/>
          <p:cNvSpPr>
            <a:spLocks noGrp="1" noChangeArrowheads="1"/>
          </p:cNvSpPr>
          <p:nvPr>
            <p:ph type="body" sz="half" idx="1"/>
          </p:nvPr>
        </p:nvSpPr>
        <p:spPr>
          <a:xfrm>
            <a:off x="432197" y="2315633"/>
            <a:ext cx="5947172" cy="56896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p:spPr>
        <p:txBody>
          <a:bodyPr/>
          <a:lstStyle/>
          <a:p>
            <a:pPr lvl="1" eaLnBrk="1" hangingPunct="1">
              <a:lnSpc>
                <a:spcPct val="80000"/>
              </a:lnSpc>
              <a:buFont typeface="Wingdings" pitchFamily="2" charset="2"/>
              <a:buNone/>
              <a:defRPr/>
            </a:pPr>
            <a:endParaRPr lang="it-IT" altLang="it-IT" sz="1200" dirty="0" smtClean="0">
              <a:latin typeface="Arial" panose="020B0604020202020204" pitchFamily="34" charset="0"/>
            </a:endParaRPr>
          </a:p>
          <a:p>
            <a:pPr eaLnBrk="1" hangingPunct="1">
              <a:lnSpc>
                <a:spcPct val="80000"/>
              </a:lnSpc>
              <a:buFont typeface="Wingdings" pitchFamily="2" charset="2"/>
              <a:buNone/>
              <a:defRPr/>
            </a:pPr>
            <a:endParaRPr lang="it-IT" altLang="it-IT" sz="1200" dirty="0" smtClean="0">
              <a:latin typeface="Arial" panose="020B0604020202020204" pitchFamily="34" charset="0"/>
            </a:endParaRPr>
          </a:p>
          <a:p>
            <a:pPr eaLnBrk="1" hangingPunct="1">
              <a:lnSpc>
                <a:spcPct val="80000"/>
              </a:lnSpc>
              <a:defRPr/>
            </a:pPr>
            <a:endParaRPr lang="it-IT" altLang="it-IT" sz="1200" dirty="0" smtClean="0">
              <a:latin typeface="Arial" panose="020B0604020202020204" pitchFamily="34" charset="0"/>
            </a:endParaRPr>
          </a:p>
          <a:p>
            <a:pPr eaLnBrk="1" hangingPunct="1">
              <a:lnSpc>
                <a:spcPct val="80000"/>
              </a:lnSpc>
              <a:defRPr/>
            </a:pPr>
            <a:r>
              <a:rPr lang="it-IT" altLang="it-IT" sz="1200" dirty="0" smtClean="0">
                <a:latin typeface="Arial" panose="020B0604020202020204" pitchFamily="34" charset="0"/>
              </a:rPr>
              <a:t>Linee guida</a:t>
            </a:r>
          </a:p>
          <a:p>
            <a:pPr eaLnBrk="1" hangingPunct="1">
              <a:lnSpc>
                <a:spcPct val="80000"/>
              </a:lnSpc>
              <a:defRPr/>
            </a:pPr>
            <a:r>
              <a:rPr lang="it-IT" altLang="it-IT" sz="1200" dirty="0" smtClean="0">
                <a:latin typeface="Arial" panose="020B0604020202020204" pitchFamily="34" charset="0"/>
              </a:rPr>
              <a:t>Ipotesi di sviluppo</a:t>
            </a:r>
          </a:p>
          <a:p>
            <a:pPr eaLnBrk="1" hangingPunct="1">
              <a:lnSpc>
                <a:spcPct val="80000"/>
              </a:lnSpc>
              <a:defRPr/>
            </a:pPr>
            <a:r>
              <a:rPr lang="it-IT" altLang="it-IT" sz="1200" dirty="0" smtClean="0">
                <a:latin typeface="Arial" panose="020B0604020202020204" pitchFamily="34" charset="0"/>
              </a:rPr>
              <a:t>Investimenti </a:t>
            </a:r>
          </a:p>
          <a:p>
            <a:pPr eaLnBrk="1" hangingPunct="1">
              <a:lnSpc>
                <a:spcPct val="80000"/>
              </a:lnSpc>
              <a:defRPr/>
            </a:pPr>
            <a:r>
              <a:rPr lang="it-IT" altLang="it-IT" sz="1200" dirty="0" smtClean="0">
                <a:solidFill>
                  <a:schemeClr val="tx2"/>
                </a:solidFill>
                <a:latin typeface="Arial" panose="020B0604020202020204" pitchFamily="34" charset="0"/>
              </a:rPr>
              <a:t>Organizzazione e Personale</a:t>
            </a:r>
          </a:p>
          <a:p>
            <a:pPr eaLnBrk="1" hangingPunct="1">
              <a:lnSpc>
                <a:spcPct val="80000"/>
              </a:lnSpc>
              <a:defRPr/>
            </a:pPr>
            <a:r>
              <a:rPr lang="it-IT" altLang="it-IT" sz="1200" dirty="0" smtClean="0">
                <a:solidFill>
                  <a:schemeClr val="tx2"/>
                </a:solidFill>
                <a:latin typeface="Arial" panose="020B0604020202020204" pitchFamily="34" charset="0"/>
              </a:rPr>
              <a:t>Preconsuntivo 2017 e Budget 2018</a:t>
            </a:r>
          </a:p>
          <a:p>
            <a:pPr eaLnBrk="1" hangingPunct="1">
              <a:lnSpc>
                <a:spcPct val="80000"/>
              </a:lnSpc>
              <a:defRPr/>
            </a:pPr>
            <a:r>
              <a:rPr lang="it-IT" altLang="it-IT" sz="1200" dirty="0" smtClean="0">
                <a:latin typeface="Arial" panose="020B0604020202020204" pitchFamily="34" charset="0"/>
              </a:rPr>
              <a:t>Conto Economico  -  Piano Industriale  2018 - 2020</a:t>
            </a:r>
            <a:endParaRPr lang="it-IT" altLang="it-IT" sz="1200" dirty="0" smtClean="0">
              <a:solidFill>
                <a:schemeClr val="tx2"/>
              </a:solidFill>
              <a:latin typeface="Arial" panose="020B0604020202020204" pitchFamily="34" charset="0"/>
            </a:endParaRPr>
          </a:p>
          <a:p>
            <a:pPr eaLnBrk="1" hangingPunct="1">
              <a:lnSpc>
                <a:spcPct val="80000"/>
              </a:lnSpc>
              <a:buFont typeface="Wingdings" pitchFamily="2" charset="2"/>
              <a:buNone/>
              <a:defRPr/>
            </a:pPr>
            <a:endParaRPr lang="it-IT" altLang="it-IT" sz="1200" dirty="0" smtClean="0">
              <a:latin typeface="Arial" panose="020B0604020202020204" pitchFamily="34" charset="0"/>
            </a:endParaRPr>
          </a:p>
        </p:txBody>
      </p:sp>
      <p:sp>
        <p:nvSpPr>
          <p:cNvPr id="12" name="Text Box 11"/>
          <p:cNvSpPr txBox="1">
            <a:spLocks noChangeArrowheads="1"/>
          </p:cNvSpPr>
          <p:nvPr/>
        </p:nvSpPr>
        <p:spPr bwMode="auto">
          <a:xfrm>
            <a:off x="351235" y="1375833"/>
            <a:ext cx="5004197" cy="400110"/>
          </a:xfrm>
          <a:prstGeom prst="rect">
            <a:avLst/>
          </a:prstGeom>
          <a:noFill/>
          <a:ln w="9525">
            <a:noFill/>
            <a:miter lim="800000"/>
            <a:headEnd/>
            <a:tailEnd/>
          </a:ln>
        </p:spPr>
        <p:txBody>
          <a:bodyPr>
            <a:spAutoFit/>
          </a:bodyPr>
          <a:lstStyle/>
          <a:p>
            <a:pPr eaLnBrk="1" hangingPunct="1">
              <a:defRPr/>
            </a:pPr>
            <a:r>
              <a:rPr lang="it-IT" altLang="it-IT" sz="2000" dirty="0">
                <a:latin typeface="Arial" charset="0"/>
                <a:cs typeface="+mn-cs"/>
              </a:rPr>
              <a:t>Sommario</a:t>
            </a:r>
            <a:endParaRPr lang="it-IT" altLang="it-IT" sz="2000" dirty="0">
              <a:solidFill>
                <a:schemeClr val="tx2"/>
              </a:solidFill>
              <a:latin typeface="Arial" charset="0"/>
              <a:ea typeface="+mj-ea"/>
              <a:cs typeface="+mj-cs"/>
            </a:endParaRPr>
          </a:p>
        </p:txBody>
      </p:sp>
      <p:sp>
        <p:nvSpPr>
          <p:cNvPr id="10" name="Segnaposto data 2"/>
          <p:cNvSpPr txBox="1">
            <a:spLocks/>
          </p:cNvSpPr>
          <p:nvPr/>
        </p:nvSpPr>
        <p:spPr bwMode="auto">
          <a:xfrm>
            <a:off x="457200" y="8326967"/>
            <a:ext cx="1485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200" dirty="0">
                <a:latin typeface="Arial" charset="0"/>
              </a:rPr>
              <a:t>Novembre </a:t>
            </a:r>
            <a:r>
              <a:rPr lang="it-IT" altLang="it-IT" sz="1200" dirty="0" smtClean="0">
                <a:latin typeface="Arial" charset="0"/>
              </a:rPr>
              <a:t>2017</a:t>
            </a:r>
            <a:endParaRPr lang="it-IT" altLang="it-IT" sz="1200" dirty="0">
              <a:latin typeface="Arial" charset="0"/>
            </a:endParaRPr>
          </a:p>
        </p:txBody>
      </p:sp>
      <p:pic>
        <p:nvPicPr>
          <p:cNvPr id="13"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705" y="108767"/>
            <a:ext cx="2556284" cy="87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Comune di Par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077" y="933509"/>
            <a:ext cx="2744924"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891" y="86832"/>
            <a:ext cx="2683912" cy="82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img_logo_sicurez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 y="86832"/>
            <a:ext cx="714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numero diapositiva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spcBef>
                <a:spcPct val="0"/>
              </a:spcBef>
              <a:buClrTx/>
              <a:buFontTx/>
              <a:buNone/>
            </a:pPr>
            <a:fld id="{6D5EBAC7-CC06-4388-BA0F-6874D768880C}" type="slidenum">
              <a:rPr lang="it-IT" altLang="it-IT" sz="1200" smtClean="0"/>
              <a:pPr>
                <a:spcBef>
                  <a:spcPct val="0"/>
                </a:spcBef>
                <a:buClrTx/>
                <a:buFontTx/>
                <a:buNone/>
              </a:pPr>
              <a:t>3</a:t>
            </a:fld>
            <a:endParaRPr lang="it-IT" altLang="it-IT" sz="1200" smtClean="0"/>
          </a:p>
        </p:txBody>
      </p:sp>
      <p:pic>
        <p:nvPicPr>
          <p:cNvPr id="7175" name="Picture 3" descr="Comune di Pa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394" y="1555751"/>
            <a:ext cx="2131219" cy="29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Grp="1" noChangeArrowheads="1"/>
          </p:cNvSpPr>
          <p:nvPr>
            <p:ph type="body" sz="half" idx="1"/>
          </p:nvPr>
        </p:nvSpPr>
        <p:spPr>
          <a:xfrm>
            <a:off x="425053" y="1555752"/>
            <a:ext cx="5947172" cy="6470649"/>
          </a:xfrm>
          <a:solidFill>
            <a:srgbClr val="FFFFFF">
              <a:shade val="85000"/>
            </a:srgbClr>
          </a:solidFill>
          <a:ln w="88900" cap="sq">
            <a:solidFill>
              <a:srgbClr val="FFFFFF"/>
            </a:solidFill>
          </a:ln>
          <a:effectLst>
            <a:outerShdw blurRad="55000" dist="18000" dir="5400000" algn="tl" rotWithShape="0">
              <a:srgbClr val="000000">
                <a:alpha val="40000"/>
              </a:srgbClr>
            </a:outerShdw>
          </a:effectLst>
        </p:spPr>
        <p:txBody>
          <a:bodyPr/>
          <a:lstStyle/>
          <a:p>
            <a:pPr lvl="1" indent="0" algn="just" eaLnBrk="1" hangingPunct="1">
              <a:lnSpc>
                <a:spcPct val="80000"/>
              </a:lnSpc>
              <a:buFont typeface="Wingdings" pitchFamily="2" charset="2"/>
              <a:buNone/>
              <a:defRPr/>
            </a:pPr>
            <a:endParaRPr lang="it-IT" altLang="it-IT" sz="1200" dirty="0" smtClean="0">
              <a:latin typeface="Arial" panose="020B0604020202020204" pitchFamily="34" charset="0"/>
              <a:cs typeface="Arial" panose="020B0604020202020204" pitchFamily="34" charset="0"/>
            </a:endParaRPr>
          </a:p>
          <a:p>
            <a:pPr lvl="1" indent="0" algn="just" eaLnBrk="1" hangingPunct="1">
              <a:lnSpc>
                <a:spcPct val="80000"/>
              </a:lnSpc>
              <a:buFont typeface="Wingdings" pitchFamily="2" charset="2"/>
              <a:buNone/>
              <a:defRPr/>
            </a:pPr>
            <a:r>
              <a:rPr lang="it-IT" altLang="it-IT" sz="1200" dirty="0" smtClean="0">
                <a:latin typeface="Arial" panose="020B0604020202020204" pitchFamily="34" charset="0"/>
                <a:cs typeface="Arial" panose="020B0604020202020204" pitchFamily="34" charset="0"/>
              </a:rPr>
              <a:t>Il piano triennale 2018-2020 è determinato in continuità con l’operatività e il funzionamento dell’azienda, tenendo conto, tuttavia, delle importanti modifiche normative avvenute in tema di riscossione. I versamenti «spontanei» di tributi ed entrate patrimoniali devono essere versati direttamente sul conto di tesoreria o su conti correnti postali intestati al Comune di Parma. Di conseguenza anche il Piano industriale ha tenuto conto dei necessari adattamenti operativi dell’Ente e della Concessionaria, che saranno recepiti in un apposito accordo, adeguando l’attività alle effettive esigenze che si sono manifestate nel tempo, tenendo anche conto del fatto che sono trascorsi più di dieci anni dal giorno in cui la Concessionaria ha cominciato la propria attività e che già nel 2014 erano intervenute modifiche sostanziali dell’accordo originario. Il presente Piano tiene, altresì, conto dei dati di emissione e riscossione relativi ai primi 10 mesi dell'anno 2017 e dei dati di preconsuntivo al 31/12/2017.</a:t>
            </a:r>
          </a:p>
          <a:p>
            <a:pPr lvl="1" indent="0" algn="just" eaLnBrk="1" hangingPunct="1">
              <a:lnSpc>
                <a:spcPct val="80000"/>
              </a:lnSpc>
              <a:buFont typeface="Wingdings" pitchFamily="2" charset="2"/>
              <a:buNone/>
              <a:defRPr/>
            </a:pPr>
            <a:endParaRPr lang="it-IT" altLang="it-IT" sz="1200" dirty="0" smtClean="0">
              <a:latin typeface="Arial" panose="020B0604020202020204" pitchFamily="34" charset="0"/>
              <a:cs typeface="Arial" panose="020B0604020202020204" pitchFamily="34" charset="0"/>
            </a:endParaRPr>
          </a:p>
          <a:p>
            <a:pPr lvl="1" indent="0" algn="just" eaLnBrk="1" hangingPunct="1">
              <a:lnSpc>
                <a:spcPct val="80000"/>
              </a:lnSpc>
              <a:buFont typeface="Wingdings" pitchFamily="2" charset="2"/>
              <a:buNone/>
              <a:defRPr/>
            </a:pPr>
            <a:r>
              <a:rPr lang="it-IT" altLang="it-IT" sz="1200" dirty="0" smtClean="0">
                <a:latin typeface="Arial" panose="020B0604020202020204" pitchFamily="34" charset="0"/>
                <a:cs typeface="Arial" panose="020B0604020202020204" pitchFamily="34" charset="0"/>
              </a:rPr>
              <a:t> Per l’attività di riscossione ordinaria sono stati considerati:</a:t>
            </a:r>
          </a:p>
          <a:p>
            <a:pPr lvl="1" indent="0" algn="just" eaLnBrk="1" hangingPunct="1">
              <a:lnSpc>
                <a:spcPct val="80000"/>
              </a:lnSpc>
              <a:defRPr/>
            </a:pPr>
            <a:r>
              <a:rPr lang="it-IT" altLang="it-IT" sz="1200" dirty="0" smtClean="0">
                <a:latin typeface="Arial" panose="020B0604020202020204" pitchFamily="34" charset="0"/>
                <a:cs typeface="Arial" panose="020B0604020202020204" pitchFamily="34" charset="0"/>
              </a:rPr>
              <a:t>Le disposizioni del vigente Contratto di Servizio, che prevede (dal 2014) l’aggio dell’8% oltre al rimborso dei costi di notifica sul riscosso dalle violazioni al CDS; </a:t>
            </a:r>
          </a:p>
          <a:p>
            <a:pPr lvl="1" indent="0" algn="just" eaLnBrk="1" hangingPunct="1">
              <a:lnSpc>
                <a:spcPct val="80000"/>
              </a:lnSpc>
              <a:buFont typeface="Wingdings" pitchFamily="2" charset="2"/>
              <a:buNone/>
              <a:defRPr/>
            </a:pPr>
            <a:r>
              <a:rPr lang="it-IT" altLang="it-IT" sz="1200" dirty="0" smtClean="0">
                <a:latin typeface="Arial" panose="020B0604020202020204" pitchFamily="34" charset="0"/>
                <a:cs typeface="Arial" panose="020B0604020202020204" pitchFamily="34" charset="0"/>
              </a:rPr>
              <a:t>Per l’attività di riscossione su accertamento sono stati considerati i seguenti elementi:</a:t>
            </a:r>
          </a:p>
          <a:p>
            <a:pPr lvl="1" indent="0" algn="just" eaLnBrk="1" hangingPunct="1">
              <a:lnSpc>
                <a:spcPct val="80000"/>
              </a:lnSpc>
              <a:defRPr/>
            </a:pPr>
            <a:r>
              <a:rPr lang="it-IT" altLang="it-IT" sz="1200" dirty="0" smtClean="0">
                <a:latin typeface="Arial" panose="020B0604020202020204" pitchFamily="34" charset="0"/>
                <a:cs typeface="Arial" panose="020B0604020202020204" pitchFamily="34" charset="0"/>
              </a:rPr>
              <a:t>     implementazione e sviluppo del controllo territoriale finalizzato all’accertamento dell’imposta di pubblicità, della COSAP, dell’ICI e dell’ IMU (Aggio al 17%)</a:t>
            </a:r>
          </a:p>
          <a:p>
            <a:pPr lvl="1" indent="0" algn="just" eaLnBrk="1" hangingPunct="1">
              <a:lnSpc>
                <a:spcPct val="80000"/>
              </a:lnSpc>
              <a:buFont typeface="Wingdings" pitchFamily="2" charset="2"/>
              <a:buNone/>
              <a:defRPr/>
            </a:pPr>
            <a:r>
              <a:rPr lang="it-IT" altLang="it-IT" sz="1200" dirty="0" smtClean="0">
                <a:latin typeface="Arial" panose="020B0604020202020204" pitchFamily="34" charset="0"/>
                <a:cs typeface="Arial" panose="020B0604020202020204" pitchFamily="34" charset="0"/>
              </a:rPr>
              <a:t>Per l’attività di riscossione coattiva sono stati opportunamente valutati sia in positivo che in negativo:</a:t>
            </a:r>
          </a:p>
          <a:p>
            <a:pPr lvl="1" indent="0" algn="just" eaLnBrk="1" hangingPunct="1">
              <a:lnSpc>
                <a:spcPct val="80000"/>
              </a:lnSpc>
              <a:defRPr/>
            </a:pPr>
            <a:r>
              <a:rPr lang="it-IT" altLang="it-IT" sz="1200" dirty="0" smtClean="0">
                <a:latin typeface="Arial" panose="020B0604020202020204" pitchFamily="34" charset="0"/>
                <a:cs typeface="Arial" panose="020B0604020202020204" pitchFamily="34" charset="0"/>
              </a:rPr>
              <a:t>Il considerevole numero dei piani di rientro tramite rateazione;</a:t>
            </a:r>
          </a:p>
          <a:p>
            <a:pPr lvl="1" indent="0" algn="just" eaLnBrk="1" hangingPunct="1">
              <a:lnSpc>
                <a:spcPct val="80000"/>
              </a:lnSpc>
              <a:defRPr/>
            </a:pPr>
            <a:r>
              <a:rPr lang="it-IT" altLang="it-IT" sz="1200" dirty="0" smtClean="0">
                <a:latin typeface="Arial" panose="020B0604020202020204" pitchFamily="34" charset="0"/>
                <a:cs typeface="Arial" panose="020B0604020202020204" pitchFamily="34" charset="0"/>
              </a:rPr>
              <a:t>l’attività degli ufficiali di riscossione, impiegato anche per la notificazione degli accertamenti </a:t>
            </a:r>
            <a:r>
              <a:rPr lang="it-IT" altLang="it-IT" sz="1200" dirty="0" err="1" smtClean="0">
                <a:latin typeface="Arial" panose="020B0604020202020204" pitchFamily="34" charset="0"/>
                <a:cs typeface="Arial" panose="020B0604020202020204" pitchFamily="34" charset="0"/>
              </a:rPr>
              <a:t>C.d.S</a:t>
            </a:r>
            <a:r>
              <a:rPr lang="it-IT" altLang="it-IT" sz="1200" dirty="0" smtClean="0">
                <a:latin typeface="Arial" panose="020B0604020202020204" pitchFamily="34" charset="0"/>
                <a:cs typeface="Arial" panose="020B0604020202020204" pitchFamily="34" charset="0"/>
              </a:rPr>
              <a:t>. e per i fermi amministrativi </a:t>
            </a:r>
            <a:r>
              <a:rPr lang="it-IT" altLang="it-IT" sz="1200" dirty="0" smtClean="0">
                <a:latin typeface="Arial" panose="020B0604020202020204" pitchFamily="34" charset="0"/>
              </a:rPr>
              <a:t>in supporto all’attività della P.M. con </a:t>
            </a:r>
            <a:r>
              <a:rPr lang="it-IT" altLang="it-IT" sz="1200" dirty="0" err="1" smtClean="0">
                <a:latin typeface="Arial" panose="020B0604020202020204" pitchFamily="34" charset="0"/>
              </a:rPr>
              <a:t>autodetector</a:t>
            </a:r>
            <a:endParaRPr lang="it-IT" altLang="it-IT" sz="1200" dirty="0" smtClean="0">
              <a:latin typeface="Arial" panose="020B0604020202020204" pitchFamily="34" charset="0"/>
            </a:endParaRPr>
          </a:p>
          <a:p>
            <a:pPr lvl="1" indent="0" algn="just" eaLnBrk="1" hangingPunct="1">
              <a:lnSpc>
                <a:spcPct val="80000"/>
              </a:lnSpc>
              <a:defRPr/>
            </a:pPr>
            <a:r>
              <a:rPr lang="it-IT" altLang="it-IT" sz="1200" dirty="0" smtClean="0">
                <a:latin typeface="Arial" panose="020B0604020202020204" pitchFamily="34" charset="0"/>
              </a:rPr>
              <a:t> riscossione coattiva TARES relativa al 2013  e TARI 2014 e </a:t>
            </a:r>
            <a:r>
              <a:rPr lang="it-IT" altLang="it-IT" sz="1200" dirty="0" err="1" smtClean="0">
                <a:latin typeface="Arial" panose="020B0604020202020204" pitchFamily="34" charset="0"/>
              </a:rPr>
              <a:t>ss</a:t>
            </a:r>
            <a:endParaRPr lang="it-IT" altLang="it-IT" sz="1200" dirty="0" smtClean="0">
              <a:latin typeface="Arial" panose="020B0604020202020204" pitchFamily="34" charset="0"/>
            </a:endParaRPr>
          </a:p>
          <a:p>
            <a:pPr lvl="1" indent="0" algn="just" eaLnBrk="1" hangingPunct="1">
              <a:lnSpc>
                <a:spcPct val="80000"/>
              </a:lnSpc>
              <a:defRPr/>
            </a:pPr>
            <a:endParaRPr lang="it-IT" altLang="it-IT" sz="1200" dirty="0" smtClean="0">
              <a:latin typeface="Arial" panose="020B0604020202020204" pitchFamily="34" charset="0"/>
              <a:cs typeface="Arial" panose="020B0604020202020204" pitchFamily="34" charset="0"/>
            </a:endParaRPr>
          </a:p>
          <a:p>
            <a:pPr lvl="1" indent="0" eaLnBrk="1" hangingPunct="1">
              <a:lnSpc>
                <a:spcPct val="80000"/>
              </a:lnSpc>
              <a:buFont typeface="Wingdings" pitchFamily="2" charset="2"/>
              <a:buNone/>
              <a:defRPr/>
            </a:pPr>
            <a:endParaRPr lang="it-IT" altLang="it-IT" sz="1200" dirty="0" smtClean="0"/>
          </a:p>
          <a:p>
            <a:pPr lvl="1" indent="0" eaLnBrk="1" hangingPunct="1">
              <a:lnSpc>
                <a:spcPct val="80000"/>
              </a:lnSpc>
              <a:defRPr/>
            </a:pPr>
            <a:endParaRPr lang="it-IT" altLang="it-IT" sz="1200" dirty="0" smtClean="0">
              <a:latin typeface="Arial" panose="020B0604020202020204" pitchFamily="34" charset="0"/>
            </a:endParaRPr>
          </a:p>
          <a:p>
            <a:pPr lvl="1" indent="0" eaLnBrk="1" hangingPunct="1">
              <a:lnSpc>
                <a:spcPct val="80000"/>
              </a:lnSpc>
              <a:defRPr/>
            </a:pPr>
            <a:endParaRPr lang="it-IT" altLang="it-IT" sz="1200" dirty="0" smtClean="0">
              <a:latin typeface="Arial" panose="020B0604020202020204" pitchFamily="34" charset="0"/>
            </a:endParaRPr>
          </a:p>
        </p:txBody>
      </p:sp>
      <p:sp>
        <p:nvSpPr>
          <p:cNvPr id="12" name="Text Box 11"/>
          <p:cNvSpPr txBox="1">
            <a:spLocks noChangeArrowheads="1"/>
          </p:cNvSpPr>
          <p:nvPr/>
        </p:nvSpPr>
        <p:spPr bwMode="auto">
          <a:xfrm>
            <a:off x="351235" y="1375833"/>
            <a:ext cx="5004197" cy="400110"/>
          </a:xfrm>
          <a:prstGeom prst="rect">
            <a:avLst/>
          </a:prstGeom>
          <a:noFill/>
          <a:ln w="9525">
            <a:noFill/>
            <a:miter lim="800000"/>
            <a:headEnd/>
            <a:tailEnd/>
          </a:ln>
        </p:spPr>
        <p:txBody>
          <a:bodyPr>
            <a:spAutoFit/>
          </a:bodyPr>
          <a:lstStyle/>
          <a:p>
            <a:pPr eaLnBrk="1" hangingPunct="1">
              <a:defRPr/>
            </a:pPr>
            <a:r>
              <a:rPr lang="it-IT" altLang="it-IT" sz="2000" dirty="0">
                <a:latin typeface="Arial" charset="0"/>
                <a:cs typeface="+mn-cs"/>
              </a:rPr>
              <a:t>Linee guida</a:t>
            </a:r>
            <a:endParaRPr lang="it-IT" altLang="it-IT" sz="2000" dirty="0">
              <a:solidFill>
                <a:schemeClr val="tx2"/>
              </a:solidFill>
              <a:latin typeface="Arial" charset="0"/>
              <a:ea typeface="+mj-ea"/>
              <a:cs typeface="+mj-cs"/>
            </a:endParaRPr>
          </a:p>
        </p:txBody>
      </p:sp>
      <p:sp>
        <p:nvSpPr>
          <p:cNvPr id="10" name="Segnaposto data 2"/>
          <p:cNvSpPr txBox="1">
            <a:spLocks/>
          </p:cNvSpPr>
          <p:nvPr/>
        </p:nvSpPr>
        <p:spPr bwMode="auto">
          <a:xfrm>
            <a:off x="457200" y="8326967"/>
            <a:ext cx="1485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200" dirty="0">
                <a:latin typeface="Arial" charset="0"/>
              </a:rPr>
              <a:t>Novembre </a:t>
            </a:r>
            <a:r>
              <a:rPr lang="it-IT" altLang="it-IT" sz="1200" dirty="0" smtClean="0">
                <a:latin typeface="Arial" charset="0"/>
              </a:rPr>
              <a:t>2017</a:t>
            </a:r>
            <a:endParaRPr lang="it-IT" altLang="it-IT" sz="1200" dirty="0">
              <a:latin typeface="Arial" charset="0"/>
            </a:endParaRPr>
          </a:p>
        </p:txBody>
      </p:sp>
      <p:pic>
        <p:nvPicPr>
          <p:cNvPr id="13"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088" y="86832"/>
            <a:ext cx="2683912" cy="82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Comune di Pa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582" y="921101"/>
            <a:ext cx="2744924"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img_logo_sicurez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 y="86832"/>
            <a:ext cx="714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egnaposto numero diapositiva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spcBef>
                <a:spcPct val="0"/>
              </a:spcBef>
              <a:buClrTx/>
              <a:buFontTx/>
              <a:buNone/>
            </a:pPr>
            <a:fld id="{3F87F12E-1B8F-4F84-A68D-8021C6926E48}" type="slidenum">
              <a:rPr lang="it-IT" altLang="it-IT" sz="1200" smtClean="0">
                <a:solidFill>
                  <a:srgbClr val="000000"/>
                </a:solidFill>
              </a:rPr>
              <a:pPr>
                <a:spcBef>
                  <a:spcPct val="0"/>
                </a:spcBef>
                <a:buClrTx/>
                <a:buFontTx/>
                <a:buNone/>
              </a:pPr>
              <a:t>4</a:t>
            </a:fld>
            <a:endParaRPr lang="it-IT" altLang="it-IT" sz="1200" smtClean="0">
              <a:solidFill>
                <a:srgbClr val="000000"/>
              </a:solidFill>
            </a:endParaRPr>
          </a:p>
        </p:txBody>
      </p:sp>
      <p:sp>
        <p:nvSpPr>
          <p:cNvPr id="4109" name="Rectangle 7"/>
          <p:cNvSpPr>
            <a:spLocks noGrp="1" noChangeArrowheads="1"/>
          </p:cNvSpPr>
          <p:nvPr>
            <p:ph type="body" sz="half" idx="1"/>
          </p:nvPr>
        </p:nvSpPr>
        <p:spPr>
          <a:xfrm>
            <a:off x="425053" y="1648885"/>
            <a:ext cx="6190301" cy="6187479"/>
          </a:xfrm>
          <a:solidFill>
            <a:srgbClr val="FFFFFF">
              <a:shade val="85000"/>
            </a:srgbClr>
          </a:solidFill>
          <a:ln w="88900" cap="sq">
            <a:solidFill>
              <a:srgbClr val="FFFFFF"/>
            </a:solidFill>
          </a:ln>
          <a:effectLst>
            <a:outerShdw blurRad="55000" dist="18000" dir="5400000" algn="tl" rotWithShape="0">
              <a:srgbClr val="000000">
                <a:alpha val="40000"/>
              </a:srgbClr>
            </a:outerShdw>
          </a:effectLst>
        </p:spPr>
        <p:txBody>
          <a:bodyPr/>
          <a:lstStyle/>
          <a:p>
            <a:pPr lvl="1" algn="just" eaLnBrk="1" hangingPunct="1">
              <a:lnSpc>
                <a:spcPct val="80000"/>
              </a:lnSpc>
              <a:buFont typeface="Wingdings" pitchFamily="2" charset="2"/>
              <a:buNone/>
              <a:defRPr/>
            </a:pPr>
            <a:endParaRPr lang="it-IT" altLang="it-IT" sz="1200" dirty="0" smtClean="0">
              <a:latin typeface="Arial" panose="020B0604020202020204" pitchFamily="34" charset="0"/>
            </a:endParaRPr>
          </a:p>
          <a:p>
            <a:pPr lvl="1" eaLnBrk="1" hangingPunct="1">
              <a:lnSpc>
                <a:spcPct val="80000"/>
              </a:lnSpc>
              <a:buFont typeface="Wingdings" pitchFamily="2" charset="2"/>
              <a:buNone/>
              <a:defRPr/>
            </a:pPr>
            <a:endParaRPr lang="it-IT" altLang="it-IT" sz="1200" dirty="0" smtClean="0">
              <a:latin typeface="Arial" panose="020B0604020202020204" pitchFamily="34" charset="0"/>
            </a:endParaRPr>
          </a:p>
          <a:p>
            <a:pPr eaLnBrk="1" hangingPunct="1">
              <a:lnSpc>
                <a:spcPct val="80000"/>
              </a:lnSpc>
              <a:defRPr/>
            </a:pPr>
            <a:r>
              <a:rPr lang="it-IT" altLang="it-IT" sz="1200" dirty="0" smtClean="0">
                <a:latin typeface="Arial" panose="020B0604020202020204" pitchFamily="34" charset="0"/>
              </a:rPr>
              <a:t>La società Parma Gestione Entrate, con delibera MEF n. 4 del 6 novembre 2015 è iscritta all’Albo dei concessionari della Riscossione dei tributi e altre entrate dei Comuni, al N.186. L’iscrizione, non obbligatoria per l’attività a favore del Comune di Parma, è stata decisa per mettere in sicurezza il futuro della società nei confronti della cd. Riforma della Riscossione, in gestazione da 10 anni e ad oggi avviata con DL 22 ottobre 2016, n. 193 che ha visto la soppressione di </a:t>
            </a:r>
            <a:r>
              <a:rPr lang="it-IT" altLang="it-IT" sz="1200" dirty="0" err="1" smtClean="0">
                <a:latin typeface="Arial" panose="020B0604020202020204" pitchFamily="34" charset="0"/>
              </a:rPr>
              <a:t>Equitalia</a:t>
            </a:r>
            <a:r>
              <a:rPr lang="it-IT" altLang="it-IT" sz="1200" dirty="0" smtClean="0">
                <a:latin typeface="Arial" panose="020B0604020202020204" pitchFamily="34" charset="0"/>
              </a:rPr>
              <a:t> dal 1^ luglio 2017.</a:t>
            </a:r>
          </a:p>
          <a:p>
            <a:pPr eaLnBrk="1" hangingPunct="1">
              <a:lnSpc>
                <a:spcPct val="80000"/>
              </a:lnSpc>
              <a:buFont typeface="Wingdings" pitchFamily="2" charset="2"/>
              <a:buNone/>
              <a:defRPr/>
            </a:pPr>
            <a:endParaRPr lang="it-IT" altLang="it-IT" sz="1200" dirty="0" smtClean="0">
              <a:latin typeface="Arial" panose="020B0604020202020204" pitchFamily="34" charset="0"/>
            </a:endParaRPr>
          </a:p>
          <a:p>
            <a:pPr algn="just" eaLnBrk="1" hangingPunct="1">
              <a:lnSpc>
                <a:spcPct val="80000"/>
              </a:lnSpc>
              <a:defRPr/>
            </a:pPr>
            <a:r>
              <a:rPr lang="it-IT" altLang="it-IT" sz="1200" dirty="0" smtClean="0">
                <a:latin typeface="Arial" panose="020B0604020202020204" pitchFamily="34" charset="0"/>
              </a:rPr>
              <a:t>I contorni della riforma sono in continua evoluzione in quanto non tutte le questioni sono state disciplinate in maniera esauriente dal legislatore e ciò potrebbe modificare l’operatività e le condizioni di servizio della società.</a:t>
            </a:r>
            <a:endParaRPr lang="it-IT" altLang="it-IT" sz="1200" strike="sngStrike" dirty="0" smtClean="0">
              <a:latin typeface="Arial" panose="020B0604020202020204" pitchFamily="34" charset="0"/>
            </a:endParaRPr>
          </a:p>
          <a:p>
            <a:pPr algn="just" eaLnBrk="1" hangingPunct="1">
              <a:lnSpc>
                <a:spcPct val="80000"/>
              </a:lnSpc>
              <a:defRPr/>
            </a:pPr>
            <a:endParaRPr lang="it-IT" altLang="it-IT" sz="1200" dirty="0" smtClean="0">
              <a:latin typeface="Arial" panose="020B0604020202020204" pitchFamily="34" charset="0"/>
            </a:endParaRPr>
          </a:p>
          <a:p>
            <a:pPr algn="just" eaLnBrk="1" hangingPunct="1">
              <a:lnSpc>
                <a:spcPct val="80000"/>
              </a:lnSpc>
              <a:defRPr/>
            </a:pPr>
            <a:r>
              <a:rPr lang="it-IT" altLang="it-IT" sz="1200" dirty="0" smtClean="0">
                <a:latin typeface="Arial" panose="020B0604020202020204" pitchFamily="34" charset="0"/>
              </a:rPr>
              <a:t>La società prosegue nella gestione dell’operatività con la massima prudenza anche in attesa della chiusura delle indagini giudiziarie che la stanno interessando e quindi ritiene alla stato di dover rinviare le analisi circa le opportunità di sviluppo</a:t>
            </a:r>
          </a:p>
          <a:p>
            <a:pPr eaLnBrk="1" hangingPunct="1">
              <a:lnSpc>
                <a:spcPct val="80000"/>
              </a:lnSpc>
              <a:buFont typeface="Wingdings" pitchFamily="2" charset="2"/>
              <a:buNone/>
              <a:defRPr/>
            </a:pPr>
            <a:endParaRPr lang="it-IT" altLang="it-IT" sz="1200" dirty="0" smtClean="0">
              <a:latin typeface="Arial" panose="020B0604020202020204" pitchFamily="34" charset="0"/>
            </a:endParaRPr>
          </a:p>
          <a:p>
            <a:pPr eaLnBrk="1" hangingPunct="1">
              <a:lnSpc>
                <a:spcPct val="80000"/>
              </a:lnSpc>
              <a:defRPr/>
            </a:pPr>
            <a:r>
              <a:rPr lang="it-IT" altLang="it-IT" sz="1200" dirty="0" smtClean="0">
                <a:latin typeface="Arial" panose="020B0604020202020204" pitchFamily="34" charset="0"/>
              </a:rPr>
              <a:t>La società è uno degli strumenti più importanti attraverso cui il Comune di Parma intende perseguire l’equità tra i propri cittadini, conseguendo il corretto contributo di tutti alle entrate comunali che consentono di far fronte ai costi dei servizi e garantiscono le risorse per pagare i fornitori nei tempi corretti;</a:t>
            </a:r>
          </a:p>
          <a:p>
            <a:pPr eaLnBrk="1" hangingPunct="1">
              <a:lnSpc>
                <a:spcPct val="80000"/>
              </a:lnSpc>
              <a:buFont typeface="Wingdings" pitchFamily="2" charset="2"/>
              <a:buNone/>
              <a:defRPr/>
            </a:pPr>
            <a:endParaRPr lang="it-IT" altLang="it-IT" sz="1200" dirty="0" smtClean="0">
              <a:latin typeface="Arial" panose="020B0604020202020204" pitchFamily="34" charset="0"/>
            </a:endParaRPr>
          </a:p>
          <a:p>
            <a:pPr eaLnBrk="1" hangingPunct="1">
              <a:lnSpc>
                <a:spcPct val="80000"/>
              </a:lnSpc>
              <a:defRPr/>
            </a:pPr>
            <a:r>
              <a:rPr lang="it-IT" altLang="it-IT" sz="1200" dirty="0" smtClean="0">
                <a:latin typeface="Arial" panose="020B0604020202020204" pitchFamily="34" charset="0"/>
              </a:rPr>
              <a:t>La società sta lavorando insieme al Comune di Parma per:</a:t>
            </a:r>
          </a:p>
          <a:p>
            <a:pPr marL="0" indent="0" eaLnBrk="1" hangingPunct="1">
              <a:lnSpc>
                <a:spcPct val="80000"/>
              </a:lnSpc>
              <a:buNone/>
              <a:defRPr/>
            </a:pPr>
            <a:endParaRPr lang="it-IT" altLang="it-IT" sz="1200" dirty="0" smtClean="0">
              <a:latin typeface="Arial" panose="020B0604020202020204" pitchFamily="34" charset="0"/>
            </a:endParaRPr>
          </a:p>
          <a:p>
            <a:pPr lvl="1" algn="just" eaLnBrk="1" hangingPunct="1">
              <a:lnSpc>
                <a:spcPct val="80000"/>
              </a:lnSpc>
              <a:defRPr/>
            </a:pPr>
            <a:r>
              <a:rPr lang="it-IT" altLang="it-IT" sz="1200" dirty="0" smtClean="0">
                <a:latin typeface="Arial" panose="020B0604020202020204" pitchFamily="34" charset="0"/>
              </a:rPr>
              <a:t>Individuare e attuare le </a:t>
            </a:r>
            <a:r>
              <a:rPr lang="it-IT" altLang="it-IT" sz="1200" dirty="0">
                <a:latin typeface="Arial" panose="020B0604020202020204" pitchFamily="34" charset="0"/>
              </a:rPr>
              <a:t>migliori forme di collaborazione con i tecnici comunali </a:t>
            </a:r>
            <a:r>
              <a:rPr lang="it-IT" altLang="it-IT" sz="1200" dirty="0" smtClean="0">
                <a:latin typeface="Arial" panose="020B0604020202020204" pitchFamily="34" charset="0"/>
              </a:rPr>
              <a:t>ai fini del contrasto dell’evasione </a:t>
            </a:r>
            <a:r>
              <a:rPr lang="it-IT" altLang="it-IT" sz="1200" dirty="0">
                <a:latin typeface="Arial" panose="020B0604020202020204" pitchFamily="34" charset="0"/>
              </a:rPr>
              <a:t>fiscale in materia di aree edificabili </a:t>
            </a:r>
            <a:r>
              <a:rPr lang="it-IT" altLang="it-IT" sz="1200" dirty="0" smtClean="0">
                <a:latin typeface="Arial" panose="020B0604020202020204" pitchFamily="34" charset="0"/>
              </a:rPr>
              <a:t>e delle verifiche in loco di immobili inagibili che fruiscono delle riduzioni di legge. </a:t>
            </a:r>
          </a:p>
          <a:p>
            <a:pPr marL="471487" lvl="1" indent="0" algn="just" eaLnBrk="1" hangingPunct="1">
              <a:lnSpc>
                <a:spcPct val="80000"/>
              </a:lnSpc>
              <a:buNone/>
              <a:defRPr/>
            </a:pPr>
            <a:r>
              <a:rPr lang="it-IT" altLang="it-IT" sz="1200" dirty="0" smtClean="0">
                <a:latin typeface="Arial" panose="020B0604020202020204" pitchFamily="34" charset="0"/>
              </a:rPr>
              <a:t> </a:t>
            </a:r>
          </a:p>
          <a:p>
            <a:pPr eaLnBrk="1" hangingPunct="1">
              <a:lnSpc>
                <a:spcPct val="80000"/>
              </a:lnSpc>
              <a:buFont typeface="Wingdings" pitchFamily="2" charset="2"/>
              <a:buNone/>
              <a:defRPr/>
            </a:pPr>
            <a:endParaRPr lang="it-IT" altLang="it-IT" sz="1200" dirty="0" smtClean="0">
              <a:latin typeface="Arial" panose="020B0604020202020204" pitchFamily="34" charset="0"/>
            </a:endParaRPr>
          </a:p>
          <a:p>
            <a:pPr lvl="1" eaLnBrk="1" hangingPunct="1">
              <a:lnSpc>
                <a:spcPct val="80000"/>
              </a:lnSpc>
              <a:buFont typeface="Wingdings" pitchFamily="2" charset="2"/>
              <a:buNone/>
              <a:defRPr/>
            </a:pPr>
            <a:endParaRPr lang="it-IT" altLang="it-IT" sz="1200" dirty="0" smtClean="0">
              <a:latin typeface="Arial" panose="020B0604020202020204" pitchFamily="34" charset="0"/>
            </a:endParaRPr>
          </a:p>
        </p:txBody>
      </p:sp>
      <p:sp>
        <p:nvSpPr>
          <p:cNvPr id="11" name="Text Box 11"/>
          <p:cNvSpPr txBox="1">
            <a:spLocks noChangeArrowheads="1"/>
          </p:cNvSpPr>
          <p:nvPr/>
        </p:nvSpPr>
        <p:spPr bwMode="auto">
          <a:xfrm>
            <a:off x="351235" y="1375833"/>
            <a:ext cx="5004197" cy="400110"/>
          </a:xfrm>
          <a:prstGeom prst="rect">
            <a:avLst/>
          </a:prstGeom>
          <a:noFill/>
          <a:ln w="9525">
            <a:noFill/>
            <a:miter lim="800000"/>
            <a:headEnd/>
            <a:tailEnd/>
          </a:ln>
        </p:spPr>
        <p:txBody>
          <a:bodyPr>
            <a:spAutoFit/>
          </a:bodyPr>
          <a:lstStyle/>
          <a:p>
            <a:pPr eaLnBrk="1" hangingPunct="1">
              <a:defRPr/>
            </a:pPr>
            <a:r>
              <a:rPr lang="it-IT" altLang="it-IT" sz="2000" dirty="0">
                <a:latin typeface="Arial" charset="0"/>
                <a:cs typeface="+mn-cs"/>
              </a:rPr>
              <a:t>Ipotesi di sviluppo</a:t>
            </a:r>
            <a:endParaRPr lang="it-IT" altLang="it-IT" sz="2000" dirty="0">
              <a:solidFill>
                <a:schemeClr val="tx2"/>
              </a:solidFill>
              <a:latin typeface="Arial" charset="0"/>
              <a:ea typeface="+mj-ea"/>
              <a:cs typeface="+mj-cs"/>
            </a:endParaRPr>
          </a:p>
        </p:txBody>
      </p:sp>
      <p:sp>
        <p:nvSpPr>
          <p:cNvPr id="10" name="Segnaposto data 2"/>
          <p:cNvSpPr txBox="1">
            <a:spLocks/>
          </p:cNvSpPr>
          <p:nvPr/>
        </p:nvSpPr>
        <p:spPr bwMode="auto">
          <a:xfrm>
            <a:off x="457200" y="8326967"/>
            <a:ext cx="1485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it-IT" altLang="it-IT" sz="1200" dirty="0">
              <a:latin typeface="Arial" charset="0"/>
            </a:endParaRPr>
          </a:p>
        </p:txBody>
      </p:sp>
      <p:sp>
        <p:nvSpPr>
          <p:cNvPr id="12" name="Segnaposto data 2"/>
          <p:cNvSpPr txBox="1">
            <a:spLocks/>
          </p:cNvSpPr>
          <p:nvPr/>
        </p:nvSpPr>
        <p:spPr bwMode="auto">
          <a:xfrm>
            <a:off x="571500" y="8530167"/>
            <a:ext cx="1485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200" dirty="0">
                <a:latin typeface="Arial" charset="0"/>
              </a:rPr>
              <a:t>Novembre </a:t>
            </a:r>
            <a:r>
              <a:rPr lang="it-IT" altLang="it-IT" sz="1200" dirty="0" smtClean="0">
                <a:latin typeface="Arial" charset="0"/>
              </a:rPr>
              <a:t>2017</a:t>
            </a:r>
            <a:endParaRPr lang="it-IT" altLang="it-IT" sz="1200" dirty="0">
              <a:latin typeface="Arial" charset="0"/>
            </a:endParaRPr>
          </a:p>
        </p:txBody>
      </p:sp>
      <p:pic>
        <p:nvPicPr>
          <p:cNvPr id="13"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88" y="68888"/>
            <a:ext cx="2683912" cy="82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Comune di Par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582" y="912219"/>
            <a:ext cx="2744924"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img_logo_sicurez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 y="59021"/>
            <a:ext cx="714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spcBef>
                <a:spcPct val="0"/>
              </a:spcBef>
              <a:buClrTx/>
              <a:buFontTx/>
              <a:buNone/>
            </a:pPr>
            <a:fld id="{F4C91054-55BA-4585-BBE5-D283E9466682}" type="slidenum">
              <a:rPr lang="it-IT" altLang="it-IT" sz="1200" smtClean="0">
                <a:solidFill>
                  <a:srgbClr val="000000"/>
                </a:solidFill>
              </a:rPr>
              <a:pPr>
                <a:spcBef>
                  <a:spcPct val="0"/>
                </a:spcBef>
                <a:buClrTx/>
                <a:buFontTx/>
                <a:buNone/>
              </a:pPr>
              <a:t>5</a:t>
            </a:fld>
            <a:endParaRPr lang="it-IT" altLang="it-IT" sz="1200" smtClean="0">
              <a:solidFill>
                <a:srgbClr val="000000"/>
              </a:solidFill>
            </a:endParaRPr>
          </a:p>
        </p:txBody>
      </p:sp>
      <p:sp>
        <p:nvSpPr>
          <p:cNvPr id="9224" name="Segnaposto testo 10"/>
          <p:cNvSpPr>
            <a:spLocks noGrp="1"/>
          </p:cNvSpPr>
          <p:nvPr>
            <p:ph type="body" sz="half" idx="1"/>
          </p:nvPr>
        </p:nvSpPr>
        <p:spPr>
          <a:xfrm>
            <a:off x="425053" y="2336800"/>
            <a:ext cx="6081713" cy="5689600"/>
          </a:xfrm>
        </p:spPr>
        <p:txBody>
          <a:bodyPr/>
          <a:lstStyle/>
          <a:p>
            <a:pPr algn="just">
              <a:buFont typeface="Wingdings" pitchFamily="2" charset="2"/>
              <a:buNone/>
            </a:pPr>
            <a:r>
              <a:rPr lang="it-IT" altLang="it-IT" sz="1200" dirty="0" smtClean="0">
                <a:latin typeface="Arial" charset="0"/>
              </a:rPr>
              <a:t>La società conferma gli investimenti previsti nei Piani Industriali precedenti con le seguenti priorità:</a:t>
            </a:r>
          </a:p>
          <a:p>
            <a:pPr algn="just">
              <a:buFont typeface="Wingdings" pitchFamily="2" charset="2"/>
              <a:buAutoNum type="arabicPeriod"/>
            </a:pPr>
            <a:endParaRPr lang="it-IT" altLang="it-IT" sz="1200" dirty="0" smtClean="0">
              <a:latin typeface="Arial" charset="0"/>
            </a:endParaRPr>
          </a:p>
          <a:p>
            <a:pPr algn="just">
              <a:buFont typeface="Wingdings" pitchFamily="2" charset="2"/>
              <a:buAutoNum type="arabicPeriod"/>
            </a:pPr>
            <a:r>
              <a:rPr lang="it-IT" altLang="it-IT" sz="1200" dirty="0" smtClean="0">
                <a:latin typeface="Arial" charset="0"/>
              </a:rPr>
              <a:t>Sviluppo ed efficientamento degli strumenti informativi a supporto della riscossione sia ordinaria che coattiva,</a:t>
            </a:r>
          </a:p>
          <a:p>
            <a:pPr algn="just">
              <a:buFont typeface="Wingdings" pitchFamily="2" charset="2"/>
              <a:buAutoNum type="arabicPeriod"/>
            </a:pPr>
            <a:endParaRPr lang="it-IT" altLang="it-IT" sz="1200" dirty="0" smtClean="0">
              <a:latin typeface="Arial" charset="0"/>
            </a:endParaRPr>
          </a:p>
          <a:p>
            <a:pPr algn="just">
              <a:buFont typeface="Wingdings" pitchFamily="2" charset="2"/>
              <a:buAutoNum type="arabicPeriod"/>
            </a:pPr>
            <a:r>
              <a:rPr lang="it-IT" altLang="it-IT" sz="1200" dirty="0" smtClean="0">
                <a:latin typeface="Arial" charset="0"/>
              </a:rPr>
              <a:t>Prosecuzione della collaborazione con Comune di Parma e It city per la gestione dell’ interfaccia di comunicazione automatica dei dati e dei pagamenti tra Comune e PGE.</a:t>
            </a:r>
          </a:p>
          <a:p>
            <a:pPr algn="just">
              <a:buFont typeface="Wingdings" pitchFamily="2" charset="2"/>
              <a:buAutoNum type="arabicPeriod"/>
            </a:pPr>
            <a:endParaRPr lang="it-IT" altLang="it-IT" sz="1200" dirty="0">
              <a:latin typeface="Arial" charset="0"/>
            </a:endParaRPr>
          </a:p>
          <a:p>
            <a:pPr algn="just">
              <a:buFont typeface="Wingdings" pitchFamily="2" charset="2"/>
              <a:buAutoNum type="arabicPeriod"/>
            </a:pPr>
            <a:r>
              <a:rPr lang="it-IT" altLang="it-IT" sz="1200" dirty="0" smtClean="0">
                <a:latin typeface="Arial" charset="0"/>
              </a:rPr>
              <a:t>Attuazione dei processi necessari per l’adesione al sistema </a:t>
            </a:r>
            <a:r>
              <a:rPr lang="it-IT" altLang="it-IT" sz="1200" dirty="0" err="1" smtClean="0">
                <a:latin typeface="Arial" charset="0"/>
              </a:rPr>
              <a:t>PagoPA</a:t>
            </a:r>
            <a:r>
              <a:rPr lang="it-IT" altLang="it-IT" sz="1200" dirty="0" smtClean="0">
                <a:latin typeface="Arial" charset="0"/>
              </a:rPr>
              <a:t>.</a:t>
            </a:r>
          </a:p>
          <a:p>
            <a:pPr algn="just">
              <a:buFont typeface="Wingdings" pitchFamily="2" charset="2"/>
              <a:buAutoNum type="arabicPeriod"/>
            </a:pPr>
            <a:endParaRPr lang="it-IT" altLang="it-IT" sz="1200" dirty="0" smtClean="0">
              <a:latin typeface="Arial" charset="0"/>
            </a:endParaRPr>
          </a:p>
          <a:p>
            <a:pPr algn="just">
              <a:buFont typeface="Wingdings" pitchFamily="2" charset="2"/>
              <a:buAutoNum type="arabicPeriod"/>
            </a:pPr>
            <a:r>
              <a:rPr lang="it-IT" altLang="it-IT" sz="1200" dirty="0" smtClean="0">
                <a:latin typeface="Arial" charset="0"/>
              </a:rPr>
              <a:t>Ricerca e valutazione alternative all’attuale sistema di notifica atti.</a:t>
            </a:r>
          </a:p>
          <a:p>
            <a:pPr algn="just">
              <a:buFont typeface="Wingdings" pitchFamily="2" charset="2"/>
              <a:buAutoNum type="arabicPeriod"/>
            </a:pPr>
            <a:endParaRPr lang="it-IT" altLang="it-IT" sz="1200" dirty="0">
              <a:latin typeface="Arial" charset="0"/>
            </a:endParaRPr>
          </a:p>
          <a:p>
            <a:pPr algn="just">
              <a:buFont typeface="Wingdings" pitchFamily="2" charset="2"/>
              <a:buAutoNum type="arabicPeriod"/>
            </a:pPr>
            <a:r>
              <a:rPr lang="it-IT" altLang="it-IT" sz="1200" dirty="0" smtClean="0">
                <a:latin typeface="Arial" charset="0"/>
              </a:rPr>
              <a:t>A livello di risorse economico/finanziarie, il maggior impegno riguarda il trasferimento della sede sociale, programmato per fine 2017 – inizi 2018; ciò ha comportato (e comporterà) un’attenta valutazione degli investimenti in infrastrutture informatiche, oltre che un parziale rinnovamento delle attrezzature e mobili per gli uffici.</a:t>
            </a:r>
          </a:p>
          <a:p>
            <a:pPr algn="just">
              <a:buFont typeface="Wingdings" pitchFamily="2" charset="2"/>
              <a:buAutoNum type="arabicPeriod"/>
            </a:pPr>
            <a:endParaRPr lang="it-IT" altLang="it-IT" sz="1200" dirty="0" smtClean="0">
              <a:latin typeface="Arial" charset="0"/>
            </a:endParaRPr>
          </a:p>
          <a:p>
            <a:pPr algn="just">
              <a:buFont typeface="Wingdings" pitchFamily="2" charset="2"/>
              <a:buAutoNum type="arabicPeriod"/>
            </a:pPr>
            <a:r>
              <a:rPr lang="it-IT" altLang="it-IT" sz="1200" dirty="0">
                <a:latin typeface="Arial" charset="0"/>
              </a:rPr>
              <a:t>Si rende necessario procedere ad un nuovo censimento per porre in atto le migliori procedure di recupero </a:t>
            </a:r>
            <a:r>
              <a:rPr lang="it-IT" altLang="it-IT" sz="1200" dirty="0" smtClean="0">
                <a:latin typeface="Arial" charset="0"/>
              </a:rPr>
              <a:t>dell’Imposta Pubblicità</a:t>
            </a:r>
            <a:r>
              <a:rPr lang="it-IT" altLang="it-IT" sz="1200" dirty="0">
                <a:latin typeface="Arial" charset="0"/>
              </a:rPr>
              <a:t>,</a:t>
            </a:r>
            <a:r>
              <a:rPr lang="it-IT" altLang="it-IT" sz="1200" dirty="0" smtClean="0">
                <a:latin typeface="Arial" charset="0"/>
              </a:rPr>
              <a:t> da attuare in sinergia con i soci. </a:t>
            </a:r>
          </a:p>
          <a:p>
            <a:pPr>
              <a:buFont typeface="Wingdings" pitchFamily="2" charset="2"/>
              <a:buNone/>
            </a:pPr>
            <a:endParaRPr lang="it-IT" altLang="it-IT" sz="1200" dirty="0" smtClean="0">
              <a:latin typeface="Arial" charset="0"/>
            </a:endParaRPr>
          </a:p>
          <a:p>
            <a:pPr>
              <a:buFont typeface="Wingdings" pitchFamily="2" charset="2"/>
              <a:buNone/>
            </a:pPr>
            <a:r>
              <a:rPr lang="it-IT" altLang="it-IT" sz="1200" dirty="0" smtClean="0">
                <a:latin typeface="Arial" charset="0"/>
              </a:rPr>
              <a:t>	</a:t>
            </a:r>
          </a:p>
          <a:p>
            <a:pPr algn="just">
              <a:buFont typeface="Wingdings" pitchFamily="2" charset="2"/>
              <a:buNone/>
            </a:pPr>
            <a:r>
              <a:rPr lang="it-IT" altLang="it-IT" sz="1200" dirty="0" smtClean="0">
                <a:latin typeface="Arial" charset="0"/>
              </a:rPr>
              <a:t>	</a:t>
            </a:r>
          </a:p>
          <a:p>
            <a:pPr>
              <a:buFont typeface="Wingdings" pitchFamily="2" charset="2"/>
              <a:buNone/>
            </a:pPr>
            <a:r>
              <a:rPr lang="it-IT" altLang="it-IT" sz="1200" dirty="0" smtClean="0">
                <a:latin typeface="Arial" charset="0"/>
              </a:rPr>
              <a:t>	</a:t>
            </a:r>
          </a:p>
        </p:txBody>
      </p:sp>
      <p:sp>
        <p:nvSpPr>
          <p:cNvPr id="9225" name="Text Box 11"/>
          <p:cNvSpPr txBox="1">
            <a:spLocks noChangeArrowheads="1"/>
          </p:cNvSpPr>
          <p:nvPr/>
        </p:nvSpPr>
        <p:spPr bwMode="auto">
          <a:xfrm>
            <a:off x="351235" y="1375834"/>
            <a:ext cx="5004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2000" dirty="0" smtClean="0">
                <a:latin typeface="Arial" charset="0"/>
              </a:rPr>
              <a:t>Progetti e investimenti</a:t>
            </a:r>
            <a:endParaRPr lang="it-IT" altLang="it-IT" sz="2000" dirty="0">
              <a:solidFill>
                <a:schemeClr val="tx2"/>
              </a:solidFill>
              <a:latin typeface="Arial" charset="0"/>
            </a:endParaRPr>
          </a:p>
        </p:txBody>
      </p:sp>
      <p:sp>
        <p:nvSpPr>
          <p:cNvPr id="10" name="Segnaposto data 2"/>
          <p:cNvSpPr txBox="1">
            <a:spLocks/>
          </p:cNvSpPr>
          <p:nvPr/>
        </p:nvSpPr>
        <p:spPr bwMode="auto">
          <a:xfrm>
            <a:off x="457200" y="8326967"/>
            <a:ext cx="1485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200" dirty="0">
                <a:latin typeface="Arial" charset="0"/>
              </a:rPr>
              <a:t>Novembre </a:t>
            </a:r>
            <a:r>
              <a:rPr lang="it-IT" altLang="it-IT" sz="1200" dirty="0" smtClean="0">
                <a:latin typeface="Arial" charset="0"/>
              </a:rPr>
              <a:t>2017</a:t>
            </a:r>
            <a:endParaRPr lang="it-IT" altLang="it-IT" sz="1200" dirty="0">
              <a:latin typeface="Arial" charset="0"/>
            </a:endParaRPr>
          </a:p>
        </p:txBody>
      </p:sp>
      <p:pic>
        <p:nvPicPr>
          <p:cNvPr id="11"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88" y="73462"/>
            <a:ext cx="2683912" cy="82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omune di Par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582" y="886147"/>
            <a:ext cx="2744924"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g_logo_sicurez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 y="59092"/>
            <a:ext cx="714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spcBef>
                <a:spcPct val="0"/>
              </a:spcBef>
              <a:buClrTx/>
              <a:buFontTx/>
              <a:buNone/>
            </a:pPr>
            <a:fld id="{73F2F6B3-0775-4224-B4BB-F1004AAEA295}" type="slidenum">
              <a:rPr lang="it-IT" altLang="it-IT" sz="1200" smtClean="0">
                <a:solidFill>
                  <a:srgbClr val="000000"/>
                </a:solidFill>
              </a:rPr>
              <a:pPr>
                <a:spcBef>
                  <a:spcPct val="0"/>
                </a:spcBef>
                <a:buClrTx/>
                <a:buFontTx/>
                <a:buNone/>
              </a:pPr>
              <a:t>6</a:t>
            </a:fld>
            <a:endParaRPr lang="it-IT" altLang="it-IT" sz="1200" smtClean="0">
              <a:solidFill>
                <a:srgbClr val="000000"/>
              </a:solidFill>
            </a:endParaRPr>
          </a:p>
        </p:txBody>
      </p:sp>
      <p:sp>
        <p:nvSpPr>
          <p:cNvPr id="35" name="CasellaDiTesto 34"/>
          <p:cNvSpPr txBox="1"/>
          <p:nvPr/>
        </p:nvSpPr>
        <p:spPr>
          <a:xfrm>
            <a:off x="0" y="2027767"/>
            <a:ext cx="6588919" cy="1742015"/>
          </a:xfrm>
          <a:prstGeom prst="rect">
            <a:avLst/>
          </a:prstGeom>
          <a:noFill/>
        </p:spPr>
        <p:txBody>
          <a:bodyPr>
            <a:spAutoFit/>
          </a:bodyPr>
          <a:lstStyle/>
          <a:p>
            <a:pPr lvl="1" eaLnBrk="1" hangingPunct="1">
              <a:lnSpc>
                <a:spcPct val="80000"/>
              </a:lnSpc>
              <a:buFont typeface="Wingdings" pitchFamily="2" charset="2"/>
              <a:buNone/>
              <a:defRPr/>
            </a:pPr>
            <a:endParaRPr lang="it-IT" sz="1400" dirty="0">
              <a:cs typeface="+mn-cs"/>
            </a:endParaRPr>
          </a:p>
          <a:p>
            <a:pPr marL="504000" lvl="1" algn="just" eaLnBrk="1" hangingPunct="1">
              <a:lnSpc>
                <a:spcPct val="80000"/>
              </a:lnSpc>
              <a:buFont typeface="Wingdings" pitchFamily="2" charset="2"/>
              <a:buNone/>
              <a:defRPr/>
            </a:pPr>
            <a:endParaRPr lang="it-IT" sz="1200" dirty="0" smtClean="0">
              <a:latin typeface="Arial" charset="0"/>
              <a:cs typeface="+mn-cs"/>
            </a:endParaRPr>
          </a:p>
          <a:p>
            <a:pPr marL="504000" lvl="1" algn="just" eaLnBrk="1" hangingPunct="1">
              <a:lnSpc>
                <a:spcPct val="80000"/>
              </a:lnSpc>
              <a:buFont typeface="Wingdings" pitchFamily="2" charset="2"/>
              <a:buNone/>
              <a:defRPr/>
            </a:pPr>
            <a:r>
              <a:rPr lang="it-IT" sz="1200" dirty="0" smtClean="0">
                <a:latin typeface="Arial" charset="0"/>
                <a:cs typeface="+mn-cs"/>
              </a:rPr>
              <a:t>Nell’elaborazione </a:t>
            </a:r>
            <a:r>
              <a:rPr lang="it-IT" sz="1200" dirty="0">
                <a:latin typeface="Arial" charset="0"/>
                <a:cs typeface="+mn-cs"/>
              </a:rPr>
              <a:t>del piano industriale </a:t>
            </a:r>
            <a:r>
              <a:rPr lang="it-IT" sz="1200" dirty="0" smtClean="0">
                <a:latin typeface="Arial" charset="0"/>
                <a:cs typeface="+mn-cs"/>
              </a:rPr>
              <a:t>2018-2020 </a:t>
            </a:r>
            <a:r>
              <a:rPr lang="it-IT" sz="1200" dirty="0">
                <a:latin typeface="Arial" charset="0"/>
                <a:cs typeface="+mn-cs"/>
              </a:rPr>
              <a:t>per quello che riguarda il personale </a:t>
            </a:r>
            <a:r>
              <a:rPr lang="it-IT" sz="1200" dirty="0" smtClean="0">
                <a:latin typeface="Arial" charset="0"/>
                <a:cs typeface="+mn-cs"/>
              </a:rPr>
              <a:t>devono essere considerati </a:t>
            </a:r>
            <a:r>
              <a:rPr lang="it-IT" sz="1200" dirty="0">
                <a:latin typeface="Arial" charset="0"/>
                <a:cs typeface="+mn-cs"/>
              </a:rPr>
              <a:t>incrementi delle unità </a:t>
            </a:r>
            <a:r>
              <a:rPr lang="it-IT" sz="1200" dirty="0" smtClean="0">
                <a:latin typeface="Arial" charset="0"/>
                <a:cs typeface="+mn-cs"/>
              </a:rPr>
              <a:t>lavorative a seguito di assunzioni a tempo determinato necessarie per consentire lo svolgimento delle ordinarie attività d’ufficio, dovendo la Società garantire la turnazione del personale per ferie e permessi. La predetta selezione consentirebbe di adeguare </a:t>
            </a:r>
            <a:r>
              <a:rPr lang="it-IT" sz="1200" dirty="0" smtClean="0">
                <a:latin typeface="Arial" charset="0"/>
              </a:rPr>
              <a:t>l’organico </a:t>
            </a:r>
            <a:r>
              <a:rPr lang="it-IT" sz="1200" dirty="0">
                <a:latin typeface="Arial" charset="0"/>
              </a:rPr>
              <a:t>della società alle effettive esigenze operative dei servizi pubblici </a:t>
            </a:r>
            <a:r>
              <a:rPr lang="it-IT" sz="1200" dirty="0" smtClean="0">
                <a:latin typeface="Arial" charset="0"/>
              </a:rPr>
              <a:t>affidati. </a:t>
            </a:r>
            <a:r>
              <a:rPr lang="it-IT" sz="1200" dirty="0" smtClean="0">
                <a:latin typeface="Arial" charset="0"/>
                <a:cs typeface="+mn-cs"/>
              </a:rPr>
              <a:t>Il </a:t>
            </a:r>
            <a:r>
              <a:rPr lang="it-IT" sz="1200" dirty="0">
                <a:latin typeface="Arial" charset="0"/>
                <a:cs typeface="+mn-cs"/>
              </a:rPr>
              <a:t>fabbisogno </a:t>
            </a:r>
            <a:r>
              <a:rPr lang="it-IT" sz="1200" dirty="0" smtClean="0">
                <a:latin typeface="Arial" charset="0"/>
                <a:cs typeface="+mn-cs"/>
              </a:rPr>
              <a:t>deve inoltre essere calibrato ai nuovi affidamenti </a:t>
            </a:r>
            <a:r>
              <a:rPr lang="it-IT" sz="1200" dirty="0">
                <a:latin typeface="Arial" charset="0"/>
                <a:cs typeface="+mn-cs"/>
              </a:rPr>
              <a:t>di </a:t>
            </a:r>
            <a:r>
              <a:rPr lang="it-IT" sz="1200" dirty="0" smtClean="0">
                <a:latin typeface="Arial" charset="0"/>
                <a:cs typeface="+mn-cs"/>
              </a:rPr>
              <a:t>incarichi che </a:t>
            </a:r>
            <a:r>
              <a:rPr lang="it-IT" sz="1200" dirty="0">
                <a:latin typeface="Arial" charset="0"/>
                <a:cs typeface="+mn-cs"/>
              </a:rPr>
              <a:t>il Comune intendesse affidare alla </a:t>
            </a:r>
            <a:r>
              <a:rPr lang="it-IT" sz="1200" dirty="0" smtClean="0">
                <a:latin typeface="Arial" charset="0"/>
                <a:cs typeface="+mn-cs"/>
              </a:rPr>
              <a:t>Società (oltre alla </a:t>
            </a:r>
            <a:r>
              <a:rPr lang="it-IT" sz="1200" dirty="0" err="1" smtClean="0">
                <a:latin typeface="Arial" charset="0"/>
                <a:cs typeface="+mn-cs"/>
              </a:rPr>
              <a:t>Tares</a:t>
            </a:r>
            <a:r>
              <a:rPr lang="it-IT" sz="1200" dirty="0" smtClean="0">
                <a:latin typeface="Arial" charset="0"/>
                <a:cs typeface="+mn-cs"/>
              </a:rPr>
              <a:t>/Tari). </a:t>
            </a:r>
            <a:endParaRPr lang="it-IT" sz="1200" dirty="0">
              <a:latin typeface="Arial" charset="0"/>
              <a:cs typeface="+mn-cs"/>
            </a:endParaRPr>
          </a:p>
          <a:p>
            <a:pPr marL="504000" lvl="1" eaLnBrk="1" hangingPunct="1">
              <a:lnSpc>
                <a:spcPct val="80000"/>
              </a:lnSpc>
              <a:buFont typeface="Wingdings" pitchFamily="2" charset="2"/>
              <a:buNone/>
              <a:defRPr/>
            </a:pPr>
            <a:r>
              <a:rPr lang="it-IT" sz="1200" dirty="0">
                <a:solidFill>
                  <a:srgbClr val="FF0000"/>
                </a:solidFill>
                <a:latin typeface="Arial" charset="0"/>
                <a:cs typeface="+mn-cs"/>
              </a:rPr>
              <a:t> </a:t>
            </a:r>
            <a:endParaRPr lang="it-IT" sz="1200" strike="sngStrike" dirty="0">
              <a:solidFill>
                <a:srgbClr val="FF0000"/>
              </a:solidFill>
              <a:latin typeface="Arial" charset="0"/>
              <a:cs typeface="+mn-cs"/>
            </a:endParaRPr>
          </a:p>
        </p:txBody>
      </p:sp>
      <p:sp>
        <p:nvSpPr>
          <p:cNvPr id="10248" name="CasellaDiTesto 29"/>
          <p:cNvSpPr txBox="1">
            <a:spLocks noChangeArrowheads="1"/>
          </p:cNvSpPr>
          <p:nvPr/>
        </p:nvSpPr>
        <p:spPr bwMode="auto">
          <a:xfrm>
            <a:off x="4711778" y="7750812"/>
            <a:ext cx="1916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000" dirty="0">
                <a:latin typeface="Arial" charset="0"/>
              </a:rPr>
              <a:t>Struttura organizzativa al </a:t>
            </a:r>
            <a:r>
              <a:rPr lang="it-IT" altLang="it-IT" sz="1000" dirty="0" smtClean="0">
                <a:latin typeface="Arial" charset="0"/>
              </a:rPr>
              <a:t>30/11/2017</a:t>
            </a:r>
            <a:endParaRPr lang="it-IT" altLang="it-IT" sz="1000" dirty="0">
              <a:latin typeface="Arial" charset="0"/>
            </a:endParaRPr>
          </a:p>
        </p:txBody>
      </p:sp>
      <p:sp>
        <p:nvSpPr>
          <p:cNvPr id="10249" name="Rectangle 11"/>
          <p:cNvSpPr>
            <a:spLocks noChangeArrowheads="1"/>
          </p:cNvSpPr>
          <p:nvPr/>
        </p:nvSpPr>
        <p:spPr bwMode="auto">
          <a:xfrm>
            <a:off x="2888940" y="3653756"/>
            <a:ext cx="38558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lvl="3" eaLnBrk="1" hangingPunct="1">
              <a:spcBef>
                <a:spcPct val="0"/>
              </a:spcBef>
              <a:buClrTx/>
              <a:buFontTx/>
              <a:buNone/>
            </a:pPr>
            <a:r>
              <a:rPr lang="it-IT" altLang="it-IT" sz="1100" dirty="0" smtClean="0">
                <a:latin typeface="Arial" charset="0"/>
              </a:rPr>
              <a:t>Impiegati </a:t>
            </a:r>
            <a:r>
              <a:rPr lang="it-IT" altLang="it-IT" sz="1100" dirty="0">
                <a:latin typeface="Arial" charset="0"/>
              </a:rPr>
              <a:t>Full </a:t>
            </a:r>
            <a:r>
              <a:rPr lang="it-IT" altLang="it-IT" sz="1100" dirty="0" smtClean="0">
                <a:latin typeface="Arial" charset="0"/>
              </a:rPr>
              <a:t>Time	21</a:t>
            </a:r>
            <a:endParaRPr lang="it-IT" altLang="it-IT" sz="1100" dirty="0">
              <a:latin typeface="Arial" charset="0"/>
            </a:endParaRPr>
          </a:p>
          <a:p>
            <a:pPr lvl="3" eaLnBrk="1" hangingPunct="1">
              <a:spcBef>
                <a:spcPct val="0"/>
              </a:spcBef>
              <a:buClrTx/>
              <a:buFontTx/>
              <a:buNone/>
            </a:pPr>
            <a:r>
              <a:rPr lang="it-IT" altLang="it-IT" sz="1100" dirty="0">
                <a:latin typeface="Arial" charset="0"/>
              </a:rPr>
              <a:t>Impiegati Part </a:t>
            </a:r>
            <a:r>
              <a:rPr lang="it-IT" altLang="it-IT" sz="1100" dirty="0" smtClean="0">
                <a:latin typeface="Arial" charset="0"/>
              </a:rPr>
              <a:t>Time	4</a:t>
            </a:r>
            <a:endParaRPr lang="it-IT" altLang="it-IT" sz="1100" dirty="0">
              <a:latin typeface="Arial" charset="0"/>
            </a:endParaRPr>
          </a:p>
          <a:p>
            <a:pPr algn="ctr" eaLnBrk="1" hangingPunct="1">
              <a:spcBef>
                <a:spcPct val="0"/>
              </a:spcBef>
              <a:buClrTx/>
              <a:buFontTx/>
              <a:buNone/>
            </a:pPr>
            <a:r>
              <a:rPr lang="it-IT" altLang="it-IT" sz="1100" dirty="0">
                <a:latin typeface="Arial" charset="0"/>
              </a:rPr>
              <a:t>	 </a:t>
            </a:r>
            <a:r>
              <a:rPr lang="it-IT" altLang="it-IT" sz="1100" dirty="0" smtClean="0">
                <a:latin typeface="Arial" charset="0"/>
              </a:rPr>
              <a:t>        </a:t>
            </a:r>
            <a:r>
              <a:rPr lang="it-IT" altLang="it-IT" sz="1100" dirty="0">
                <a:latin typeface="Arial" charset="0"/>
              </a:rPr>
              <a:t>_________________</a:t>
            </a:r>
            <a:r>
              <a:rPr lang="it-IT" altLang="it-IT" sz="1100" b="1" dirty="0">
                <a:latin typeface="Arial" charset="0"/>
              </a:rPr>
              <a:t>    	               	     </a:t>
            </a:r>
            <a:r>
              <a:rPr lang="it-IT" altLang="it-IT" sz="1100" b="1" dirty="0" smtClean="0">
                <a:latin typeface="Arial" charset="0"/>
              </a:rPr>
              <a:t>   	Totale</a:t>
            </a:r>
            <a:r>
              <a:rPr lang="it-IT" altLang="it-IT" sz="1100" dirty="0">
                <a:latin typeface="Arial" charset="0"/>
              </a:rPr>
              <a:t>	</a:t>
            </a:r>
            <a:r>
              <a:rPr lang="it-IT" altLang="it-IT" sz="1100" dirty="0" smtClean="0">
                <a:latin typeface="Arial" charset="0"/>
              </a:rPr>
              <a:t>   25</a:t>
            </a:r>
            <a:endParaRPr lang="it-IT" altLang="it-IT" sz="1100" dirty="0">
              <a:latin typeface="Arial" charset="0"/>
            </a:endParaRPr>
          </a:p>
          <a:p>
            <a:pPr algn="ctr" eaLnBrk="1" hangingPunct="1">
              <a:spcBef>
                <a:spcPct val="0"/>
              </a:spcBef>
              <a:buClrTx/>
              <a:buFontTx/>
              <a:buNone/>
            </a:pPr>
            <a:r>
              <a:rPr lang="it-IT" altLang="it-IT" sz="1200" dirty="0">
                <a:latin typeface="Times New Roman" pitchFamily="18" charset="0"/>
              </a:rPr>
              <a:t>      </a:t>
            </a:r>
          </a:p>
        </p:txBody>
      </p:sp>
      <p:sp>
        <p:nvSpPr>
          <p:cNvPr id="10250" name="Rectangle 29"/>
          <p:cNvSpPr>
            <a:spLocks noChangeArrowheads="1"/>
          </p:cNvSpPr>
          <p:nvPr/>
        </p:nvSpPr>
        <p:spPr bwMode="auto">
          <a:xfrm>
            <a:off x="4077073" y="4796051"/>
            <a:ext cx="242945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100" dirty="0">
                <a:latin typeface="Arial" charset="0"/>
              </a:rPr>
              <a:t>Pari a </a:t>
            </a:r>
            <a:r>
              <a:rPr lang="it-IT" altLang="it-IT" sz="1100" dirty="0" smtClean="0">
                <a:latin typeface="Arial" charset="0"/>
              </a:rPr>
              <a:t>23,06 </a:t>
            </a:r>
            <a:r>
              <a:rPr lang="it-IT" altLang="it-IT" sz="1100" dirty="0">
                <a:latin typeface="Arial" charset="0"/>
              </a:rPr>
              <a:t>risorse Full Time </a:t>
            </a:r>
            <a:r>
              <a:rPr lang="it-IT" altLang="it-IT" sz="1100" dirty="0" err="1" smtClean="0">
                <a:latin typeface="Arial" charset="0"/>
              </a:rPr>
              <a:t>Equivalent</a:t>
            </a:r>
            <a:endParaRPr lang="it-IT" altLang="it-IT" sz="1100" dirty="0" smtClean="0">
              <a:latin typeface="Arial" charset="0"/>
            </a:endParaRPr>
          </a:p>
          <a:p>
            <a:pPr eaLnBrk="1" hangingPunct="1">
              <a:spcBef>
                <a:spcPct val="0"/>
              </a:spcBef>
              <a:buClrTx/>
              <a:buFontTx/>
              <a:buNone/>
            </a:pPr>
            <a:endParaRPr lang="it-IT" altLang="it-IT" sz="1100" dirty="0">
              <a:latin typeface="Arial" charset="0"/>
            </a:endParaRPr>
          </a:p>
          <a:p>
            <a:pPr eaLnBrk="1" hangingPunct="1">
              <a:spcBef>
                <a:spcPct val="0"/>
              </a:spcBef>
              <a:buClrTx/>
              <a:buFontTx/>
              <a:buNone/>
            </a:pPr>
            <a:r>
              <a:rPr lang="it-IT" altLang="it-IT" sz="1100" dirty="0" smtClean="0">
                <a:latin typeface="Arial" charset="0"/>
              </a:rPr>
              <a:t>Presenti:</a:t>
            </a:r>
          </a:p>
          <a:p>
            <a:pPr eaLnBrk="1" hangingPunct="1">
              <a:spcBef>
                <a:spcPct val="0"/>
              </a:spcBef>
              <a:buClrTx/>
              <a:buFontTx/>
              <a:buNone/>
            </a:pPr>
            <a:r>
              <a:rPr lang="it-IT" altLang="it-IT" sz="1100" dirty="0" smtClean="0">
                <a:latin typeface="Arial" charset="0"/>
              </a:rPr>
              <a:t>n. 1 Coordinatore distaccato dal Comune di Parma </a:t>
            </a:r>
          </a:p>
          <a:p>
            <a:pPr eaLnBrk="1" hangingPunct="1">
              <a:spcBef>
                <a:spcPct val="0"/>
              </a:spcBef>
              <a:buClrTx/>
              <a:buNone/>
            </a:pPr>
            <a:r>
              <a:rPr lang="it-IT" altLang="it-IT" sz="1100" dirty="0">
                <a:latin typeface="Arial" charset="0"/>
              </a:rPr>
              <a:t>n. 1 </a:t>
            </a:r>
            <a:r>
              <a:rPr lang="it-IT" altLang="it-IT" sz="1100" dirty="0" err="1">
                <a:latin typeface="Arial" charset="0"/>
              </a:rPr>
              <a:t>Compliance</a:t>
            </a:r>
            <a:r>
              <a:rPr lang="it-IT" altLang="it-IT" sz="1100" dirty="0">
                <a:latin typeface="Arial" charset="0"/>
              </a:rPr>
              <a:t> Manager distaccato </a:t>
            </a:r>
            <a:r>
              <a:rPr lang="it-IT" altLang="it-IT" sz="1100" dirty="0" smtClean="0">
                <a:latin typeface="Arial" charset="0"/>
              </a:rPr>
              <a:t>da società partecipata Comune di Parma</a:t>
            </a:r>
          </a:p>
          <a:p>
            <a:pPr eaLnBrk="1" hangingPunct="1">
              <a:spcBef>
                <a:spcPct val="0"/>
              </a:spcBef>
              <a:buClrTx/>
              <a:buNone/>
            </a:pPr>
            <a:r>
              <a:rPr lang="it-IT" altLang="it-IT" sz="1100" dirty="0" smtClean="0">
                <a:latin typeface="Arial" charset="0"/>
              </a:rPr>
              <a:t>n. 7 somministrati divisi negli uffici come di seguito:</a:t>
            </a:r>
          </a:p>
          <a:p>
            <a:pPr eaLnBrk="1" hangingPunct="1">
              <a:spcBef>
                <a:spcPct val="0"/>
              </a:spcBef>
              <a:buClrTx/>
              <a:buFontTx/>
              <a:buNone/>
            </a:pPr>
            <a:r>
              <a:rPr lang="it-IT" altLang="it-IT" sz="1100" dirty="0" smtClean="0">
                <a:latin typeface="Arial" charset="0"/>
              </a:rPr>
              <a:t>n. 1 </a:t>
            </a:r>
            <a:r>
              <a:rPr lang="it-IT" altLang="it-IT" sz="1100" dirty="0">
                <a:latin typeface="Arial" charset="0"/>
              </a:rPr>
              <a:t>– Ufficio </a:t>
            </a:r>
            <a:r>
              <a:rPr lang="it-IT" altLang="it-IT" sz="1100" dirty="0" smtClean="0">
                <a:latin typeface="Arial" charset="0"/>
              </a:rPr>
              <a:t>coattivo</a:t>
            </a:r>
          </a:p>
          <a:p>
            <a:pPr eaLnBrk="1" hangingPunct="1">
              <a:spcBef>
                <a:spcPct val="0"/>
              </a:spcBef>
              <a:buClrTx/>
              <a:buFontTx/>
              <a:buNone/>
            </a:pPr>
            <a:r>
              <a:rPr lang="it-IT" altLang="it-IT" sz="1100" dirty="0" smtClean="0">
                <a:latin typeface="Arial" charset="0"/>
              </a:rPr>
              <a:t>n. 1 </a:t>
            </a:r>
            <a:r>
              <a:rPr lang="it-IT" altLang="it-IT" sz="1100" dirty="0">
                <a:latin typeface="Arial" charset="0"/>
              </a:rPr>
              <a:t>– Ufficio Risorse umane e Amministrazione e Protocollo </a:t>
            </a:r>
            <a:endParaRPr lang="it-IT" altLang="it-IT" sz="1100" dirty="0" smtClean="0">
              <a:latin typeface="Arial" charset="0"/>
            </a:endParaRPr>
          </a:p>
          <a:p>
            <a:pPr eaLnBrk="1" hangingPunct="1">
              <a:spcBef>
                <a:spcPct val="0"/>
              </a:spcBef>
              <a:buClrTx/>
              <a:buFontTx/>
              <a:buNone/>
            </a:pPr>
            <a:r>
              <a:rPr lang="it-IT" altLang="it-IT" sz="1100" dirty="0" smtClean="0">
                <a:latin typeface="Arial" charset="0"/>
              </a:rPr>
              <a:t>n. 5 – </a:t>
            </a:r>
            <a:r>
              <a:rPr lang="it-IT" altLang="it-IT" sz="1100" dirty="0">
                <a:latin typeface="Arial" charset="0"/>
              </a:rPr>
              <a:t>Ufficio Sanzioni – Entrate Patrimoniali - Casse e Front Office </a:t>
            </a:r>
          </a:p>
        </p:txBody>
      </p:sp>
      <p:sp>
        <p:nvSpPr>
          <p:cNvPr id="117" name="Text Box 11"/>
          <p:cNvSpPr txBox="1">
            <a:spLocks noChangeArrowheads="1"/>
          </p:cNvSpPr>
          <p:nvPr/>
        </p:nvSpPr>
        <p:spPr bwMode="auto">
          <a:xfrm>
            <a:off x="351235" y="1375833"/>
            <a:ext cx="5004197" cy="400110"/>
          </a:xfrm>
          <a:prstGeom prst="rect">
            <a:avLst/>
          </a:prstGeom>
          <a:noFill/>
          <a:ln w="9525">
            <a:noFill/>
            <a:miter lim="800000"/>
            <a:headEnd/>
            <a:tailEnd/>
          </a:ln>
        </p:spPr>
        <p:txBody>
          <a:bodyPr>
            <a:spAutoFit/>
          </a:bodyPr>
          <a:lstStyle/>
          <a:p>
            <a:pPr eaLnBrk="1" hangingPunct="1">
              <a:defRPr/>
            </a:pPr>
            <a:r>
              <a:rPr lang="it-IT" altLang="it-IT" sz="2000" dirty="0">
                <a:latin typeface="Arial" charset="0"/>
                <a:cs typeface="+mn-cs"/>
              </a:rPr>
              <a:t>Organizzazione e Personale</a:t>
            </a:r>
            <a:endParaRPr lang="it-IT" altLang="it-IT" sz="2000" dirty="0">
              <a:solidFill>
                <a:schemeClr val="tx2"/>
              </a:solidFill>
              <a:latin typeface="Arial" charset="0"/>
              <a:ea typeface="+mj-ea"/>
              <a:cs typeface="+mj-cs"/>
            </a:endParaRPr>
          </a:p>
        </p:txBody>
      </p:sp>
      <p:sp>
        <p:nvSpPr>
          <p:cNvPr id="15" name="Segnaposto data 2"/>
          <p:cNvSpPr txBox="1">
            <a:spLocks/>
          </p:cNvSpPr>
          <p:nvPr/>
        </p:nvSpPr>
        <p:spPr bwMode="auto">
          <a:xfrm>
            <a:off x="471488" y="8644467"/>
            <a:ext cx="1485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200" dirty="0">
                <a:latin typeface="Arial" charset="0"/>
              </a:rPr>
              <a:t>Novembre </a:t>
            </a:r>
            <a:r>
              <a:rPr lang="it-IT" altLang="it-IT" sz="1200" dirty="0" smtClean="0">
                <a:latin typeface="Arial" charset="0"/>
              </a:rPr>
              <a:t>2017</a:t>
            </a:r>
            <a:endParaRPr lang="it-IT" altLang="it-IT" sz="1200" dirty="0">
              <a:latin typeface="Arial" charset="0"/>
            </a:endParaRPr>
          </a:p>
        </p:txBody>
      </p:sp>
      <p:pic>
        <p:nvPicPr>
          <p:cNvPr id="14"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88" y="73462"/>
            <a:ext cx="2683912" cy="82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Comune di Par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582" y="886147"/>
            <a:ext cx="2744924"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ggetto 1"/>
          <p:cNvGraphicFramePr>
            <a:graphicFrameLocks noChangeAspect="1"/>
          </p:cNvGraphicFramePr>
          <p:nvPr>
            <p:extLst>
              <p:ext uri="{D42A27DB-BD31-4B8C-83A1-F6EECF244321}">
                <p14:modId xmlns:p14="http://schemas.microsoft.com/office/powerpoint/2010/main" val="699639683"/>
              </p:ext>
            </p:extLst>
          </p:nvPr>
        </p:nvGraphicFramePr>
        <p:xfrm>
          <a:off x="548680" y="3781072"/>
          <a:ext cx="3313113" cy="3721100"/>
        </p:xfrm>
        <a:graphic>
          <a:graphicData uri="http://schemas.openxmlformats.org/presentationml/2006/ole">
            <mc:AlternateContent xmlns:mc="http://schemas.openxmlformats.org/markup-compatibility/2006">
              <mc:Choice xmlns:v="urn:schemas-microsoft-com:vml" Requires="v">
                <p:oleObj spid="_x0000_s10320" name="Foglio di lavoro" r:id="rId6" imgW="3312942" imgH="3721045" progId="Excel.Sheet.12">
                  <p:embed/>
                </p:oleObj>
              </mc:Choice>
              <mc:Fallback>
                <p:oleObj name="Foglio di lavoro" r:id="rId6" imgW="3312942" imgH="3721045" progId="Excel.Sheet.12">
                  <p:embed/>
                  <p:pic>
                    <p:nvPicPr>
                      <p:cNvPr id="0" name=""/>
                      <p:cNvPicPr/>
                      <p:nvPr/>
                    </p:nvPicPr>
                    <p:blipFill>
                      <a:blip r:embed="rId7"/>
                      <a:stretch>
                        <a:fillRect/>
                      </a:stretch>
                    </p:blipFill>
                    <p:spPr>
                      <a:xfrm>
                        <a:off x="548680" y="3781072"/>
                        <a:ext cx="3313113" cy="3721100"/>
                      </a:xfrm>
                      <a:prstGeom prst="rect">
                        <a:avLst/>
                      </a:prstGeom>
                    </p:spPr>
                  </p:pic>
                </p:oleObj>
              </mc:Fallback>
            </mc:AlternateContent>
          </a:graphicData>
        </a:graphic>
      </p:graphicFrame>
      <p:pic>
        <p:nvPicPr>
          <p:cNvPr id="23" name="Picture 12" descr="img_logo_sicurezz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 y="73462"/>
            <a:ext cx="714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spcBef>
                <a:spcPct val="0"/>
              </a:spcBef>
              <a:buClrTx/>
              <a:buFontTx/>
              <a:buNone/>
            </a:pPr>
            <a:fld id="{8C2090CB-C0F3-404C-99C5-0F931129251D}" type="slidenum">
              <a:rPr lang="it-IT" altLang="it-IT" sz="1200" smtClean="0">
                <a:solidFill>
                  <a:srgbClr val="000000"/>
                </a:solidFill>
              </a:rPr>
              <a:pPr>
                <a:spcBef>
                  <a:spcPct val="0"/>
                </a:spcBef>
                <a:buClrTx/>
                <a:buFontTx/>
                <a:buNone/>
              </a:pPr>
              <a:t>7</a:t>
            </a:fld>
            <a:endParaRPr lang="it-IT" altLang="it-IT" sz="1200" smtClean="0">
              <a:solidFill>
                <a:srgbClr val="000000"/>
              </a:solidFill>
            </a:endParaRPr>
          </a:p>
        </p:txBody>
      </p:sp>
      <p:sp>
        <p:nvSpPr>
          <p:cNvPr id="8219" name="Text Box 11"/>
          <p:cNvSpPr txBox="1">
            <a:spLocks noChangeArrowheads="1"/>
          </p:cNvSpPr>
          <p:nvPr/>
        </p:nvSpPr>
        <p:spPr bwMode="auto">
          <a:xfrm>
            <a:off x="362256" y="1186529"/>
            <a:ext cx="5515016" cy="400110"/>
          </a:xfrm>
          <a:prstGeom prst="rect">
            <a:avLst/>
          </a:prstGeom>
          <a:noFill/>
          <a:ln w="9525">
            <a:noFill/>
            <a:miter lim="800000"/>
            <a:headEnd/>
            <a:tailEnd/>
          </a:ln>
        </p:spPr>
        <p:txBody>
          <a:bodyPr wrap="square">
            <a:spAutoFit/>
          </a:bodyPr>
          <a:lstStyle/>
          <a:p>
            <a:pPr eaLnBrk="1" hangingPunct="1">
              <a:defRPr/>
            </a:pPr>
            <a:r>
              <a:rPr lang="it-IT" sz="2000" dirty="0">
                <a:latin typeface="+mj-lt"/>
                <a:cs typeface="+mn-cs"/>
              </a:rPr>
              <a:t>Preconsuntivo</a:t>
            </a:r>
            <a:r>
              <a:rPr lang="it-IT" sz="2000" dirty="0">
                <a:latin typeface="Arial" charset="0"/>
                <a:cs typeface="+mn-cs"/>
              </a:rPr>
              <a:t> </a:t>
            </a:r>
            <a:r>
              <a:rPr lang="it-IT" sz="2000" dirty="0" smtClean="0">
                <a:latin typeface="Arial" charset="0"/>
                <a:cs typeface="+mn-cs"/>
              </a:rPr>
              <a:t>2017  </a:t>
            </a:r>
            <a:r>
              <a:rPr lang="it-IT" sz="2000" dirty="0">
                <a:latin typeface="Arial" charset="0"/>
                <a:cs typeface="+mn-cs"/>
              </a:rPr>
              <a:t>e Budget </a:t>
            </a:r>
            <a:r>
              <a:rPr lang="it-IT" sz="2000" dirty="0" smtClean="0">
                <a:latin typeface="Arial" charset="0"/>
                <a:cs typeface="+mn-cs"/>
              </a:rPr>
              <a:t>2018</a:t>
            </a:r>
            <a:endParaRPr lang="it-IT" altLang="it-IT" sz="2000" dirty="0">
              <a:solidFill>
                <a:schemeClr val="tx2"/>
              </a:solidFill>
              <a:latin typeface="Arial" charset="0"/>
              <a:ea typeface="+mj-ea"/>
              <a:cs typeface="+mj-cs"/>
            </a:endParaRPr>
          </a:p>
        </p:txBody>
      </p:sp>
      <p:sp>
        <p:nvSpPr>
          <p:cNvPr id="11272" name="CasellaDiTesto 34"/>
          <p:cNvSpPr txBox="1">
            <a:spLocks noChangeArrowheads="1"/>
          </p:cNvSpPr>
          <p:nvPr/>
        </p:nvSpPr>
        <p:spPr bwMode="auto">
          <a:xfrm>
            <a:off x="107156" y="2027767"/>
            <a:ext cx="648176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Font typeface="Wingdings" pitchFamily="2" charset="2"/>
              <a:buChar char="o"/>
              <a:defRPr sz="3000">
                <a:solidFill>
                  <a:schemeClr val="tx1"/>
                </a:solidFill>
                <a:latin typeface="Verdana" pitchFamily="34" charset="0"/>
              </a:defRPr>
            </a:lvl1pPr>
            <a:lvl2pPr>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lvl="1" eaLnBrk="1" hangingPunct="1">
              <a:lnSpc>
                <a:spcPct val="80000"/>
              </a:lnSpc>
              <a:spcBef>
                <a:spcPct val="0"/>
              </a:spcBef>
              <a:buClrTx/>
              <a:buFont typeface="Wingdings" pitchFamily="2" charset="2"/>
              <a:buNone/>
            </a:pPr>
            <a:endParaRPr lang="it-IT" altLang="it-IT" sz="1400">
              <a:latin typeface="Times New Roman" pitchFamily="18" charset="0"/>
            </a:endParaRPr>
          </a:p>
        </p:txBody>
      </p:sp>
      <p:sp>
        <p:nvSpPr>
          <p:cNvPr id="13" name="Segnaposto data 2"/>
          <p:cNvSpPr txBox="1">
            <a:spLocks/>
          </p:cNvSpPr>
          <p:nvPr/>
        </p:nvSpPr>
        <p:spPr bwMode="auto">
          <a:xfrm>
            <a:off x="457200" y="8326967"/>
            <a:ext cx="1485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200" dirty="0">
                <a:latin typeface="Arial" charset="0"/>
              </a:rPr>
              <a:t>Novembre </a:t>
            </a:r>
            <a:r>
              <a:rPr lang="it-IT" altLang="it-IT" sz="1200" dirty="0" smtClean="0">
                <a:latin typeface="Arial" charset="0"/>
              </a:rPr>
              <a:t>2017</a:t>
            </a:r>
            <a:endParaRPr lang="it-IT" altLang="it-IT" sz="1200" dirty="0">
              <a:latin typeface="Arial" charset="0"/>
            </a:endParaRPr>
          </a:p>
        </p:txBody>
      </p:sp>
      <p:pic>
        <p:nvPicPr>
          <p:cNvPr id="11"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88" y="77454"/>
            <a:ext cx="2683912" cy="82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omune di Par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582" y="886147"/>
            <a:ext cx="2744924"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260648" y="1516569"/>
            <a:ext cx="6328271" cy="646331"/>
          </a:xfrm>
          <a:prstGeom prst="rect">
            <a:avLst/>
          </a:prstGeom>
          <a:noFill/>
        </p:spPr>
        <p:txBody>
          <a:bodyPr wrap="square" rtlCol="0">
            <a:spAutoFit/>
          </a:bodyPr>
          <a:lstStyle/>
          <a:p>
            <a:pPr algn="just"/>
            <a:r>
              <a:rPr lang="it-IT" sz="1200" dirty="0" smtClean="0">
                <a:latin typeface="Arial" panose="020B0604020202020204" pitchFamily="34" charset="0"/>
                <a:cs typeface="Arial" panose="020B0604020202020204" pitchFamily="34" charset="0"/>
              </a:rPr>
              <a:t>I dati di preconsuntivo 2017 sono stati elaborati sulla base dei dati di riscossione e contabili disponibili al 31/10/2017,possono quindi subire variazioni ed integrazioni a chiusura di esercizio e a seguito delle verifiche contabili finalizzati alla redazione del bilancio annuale.</a:t>
            </a:r>
            <a:endParaRPr lang="it-IT" sz="1200" dirty="0">
              <a:latin typeface="Arial" panose="020B0604020202020204" pitchFamily="34" charset="0"/>
              <a:cs typeface="Arial" panose="020B0604020202020204" pitchFamily="34" charset="0"/>
            </a:endParaRPr>
          </a:p>
        </p:txBody>
      </p:sp>
      <p:pic>
        <p:nvPicPr>
          <p:cNvPr id="18" name="Picture 12" descr="img_logo_sicurez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 y="77454"/>
            <a:ext cx="714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ggetto 2"/>
          <p:cNvGraphicFramePr>
            <a:graphicFrameLocks noChangeAspect="1"/>
          </p:cNvGraphicFramePr>
          <p:nvPr>
            <p:extLst>
              <p:ext uri="{D42A27DB-BD31-4B8C-83A1-F6EECF244321}">
                <p14:modId xmlns:p14="http://schemas.microsoft.com/office/powerpoint/2010/main" val="2541920857"/>
              </p:ext>
            </p:extLst>
          </p:nvPr>
        </p:nvGraphicFramePr>
        <p:xfrm>
          <a:off x="606995" y="2237410"/>
          <a:ext cx="5482084" cy="5903309"/>
        </p:xfrm>
        <a:graphic>
          <a:graphicData uri="http://schemas.openxmlformats.org/presentationml/2006/ole">
            <mc:AlternateContent xmlns:mc="http://schemas.openxmlformats.org/markup-compatibility/2006">
              <mc:Choice xmlns:v="urn:schemas-microsoft-com:vml" Requires="v">
                <p:oleObj spid="_x0000_s11840" name="Foglio di lavoro" r:id="rId7" imgW="8813269" imgH="9488729" progId="Excel.Sheet.12">
                  <p:embed/>
                </p:oleObj>
              </mc:Choice>
              <mc:Fallback>
                <p:oleObj name="Foglio di lavoro" r:id="rId7" imgW="8813269" imgH="9488729" progId="Excel.Sheet.12">
                  <p:embed/>
                  <p:pic>
                    <p:nvPicPr>
                      <p:cNvPr id="0" name=""/>
                      <p:cNvPicPr/>
                      <p:nvPr/>
                    </p:nvPicPr>
                    <p:blipFill>
                      <a:blip r:embed="rId8"/>
                      <a:stretch>
                        <a:fillRect/>
                      </a:stretch>
                    </p:blipFill>
                    <p:spPr>
                      <a:xfrm>
                        <a:off x="606995" y="2237410"/>
                        <a:ext cx="5482084" cy="5903309"/>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spcBef>
                <a:spcPct val="0"/>
              </a:spcBef>
              <a:buClrTx/>
              <a:buFontTx/>
              <a:buNone/>
            </a:pPr>
            <a:fld id="{F2CA015B-8BEE-415E-9DCD-B7214F230BF1}" type="slidenum">
              <a:rPr lang="it-IT" altLang="it-IT" sz="1200" smtClean="0">
                <a:solidFill>
                  <a:srgbClr val="000000"/>
                </a:solidFill>
              </a:rPr>
              <a:pPr>
                <a:spcBef>
                  <a:spcPct val="0"/>
                </a:spcBef>
                <a:buClrTx/>
                <a:buFontTx/>
                <a:buNone/>
              </a:pPr>
              <a:t>8</a:t>
            </a:fld>
            <a:endParaRPr lang="it-IT" altLang="it-IT" sz="1200" smtClean="0">
              <a:solidFill>
                <a:srgbClr val="000000"/>
              </a:solidFill>
            </a:endParaRPr>
          </a:p>
        </p:txBody>
      </p:sp>
      <p:pic>
        <p:nvPicPr>
          <p:cNvPr id="12292" name="Picture 12" descr="img_logo_sicurez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 y="70110"/>
            <a:ext cx="714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11"/>
          <p:cNvSpPr txBox="1">
            <a:spLocks noChangeArrowheads="1"/>
          </p:cNvSpPr>
          <p:nvPr/>
        </p:nvSpPr>
        <p:spPr bwMode="auto">
          <a:xfrm>
            <a:off x="7918" y="1951735"/>
            <a:ext cx="68579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endParaRPr lang="it-IT" altLang="it-IT" sz="2000" dirty="0" smtClean="0">
              <a:latin typeface="Arial" charset="0"/>
            </a:endParaRPr>
          </a:p>
          <a:p>
            <a:pPr algn="ctr" eaLnBrk="1" hangingPunct="1">
              <a:spcBef>
                <a:spcPct val="0"/>
              </a:spcBef>
              <a:buClrTx/>
              <a:buFontTx/>
              <a:buNone/>
            </a:pPr>
            <a:r>
              <a:rPr lang="it-IT" altLang="it-IT" sz="2000" dirty="0" smtClean="0">
                <a:latin typeface="Arial" charset="0"/>
              </a:rPr>
              <a:t>Conto </a:t>
            </a:r>
            <a:r>
              <a:rPr lang="it-IT" altLang="it-IT" sz="2000" dirty="0">
                <a:latin typeface="Arial" charset="0"/>
              </a:rPr>
              <a:t>Economico - Piano Industriale </a:t>
            </a:r>
            <a:r>
              <a:rPr lang="it-IT" altLang="it-IT" sz="2000" dirty="0" smtClean="0">
                <a:latin typeface="Arial" charset="0"/>
              </a:rPr>
              <a:t>2018 </a:t>
            </a:r>
            <a:r>
              <a:rPr lang="it-IT" altLang="it-IT" sz="2000" dirty="0">
                <a:latin typeface="Arial" charset="0"/>
              </a:rPr>
              <a:t>– </a:t>
            </a:r>
            <a:r>
              <a:rPr lang="it-IT" altLang="it-IT" sz="2000" dirty="0" smtClean="0">
                <a:latin typeface="Arial" charset="0"/>
              </a:rPr>
              <a:t>2020</a:t>
            </a:r>
            <a:endParaRPr lang="it-IT" altLang="it-IT" sz="2000" dirty="0">
              <a:solidFill>
                <a:schemeClr val="tx2"/>
              </a:solidFill>
              <a:latin typeface="Arial" charset="0"/>
            </a:endParaRPr>
          </a:p>
          <a:p>
            <a:pPr eaLnBrk="1" hangingPunct="1">
              <a:spcBef>
                <a:spcPct val="0"/>
              </a:spcBef>
              <a:buClrTx/>
              <a:buFontTx/>
              <a:buNone/>
            </a:pPr>
            <a:endParaRPr lang="it-IT" altLang="it-IT" sz="2000" dirty="0">
              <a:solidFill>
                <a:schemeClr val="tx2"/>
              </a:solidFill>
              <a:latin typeface="Arial" charset="0"/>
            </a:endParaRPr>
          </a:p>
        </p:txBody>
      </p:sp>
      <p:sp>
        <p:nvSpPr>
          <p:cNvPr id="12296" name="CasellaDiTesto 34"/>
          <p:cNvSpPr txBox="1">
            <a:spLocks noChangeArrowheads="1"/>
          </p:cNvSpPr>
          <p:nvPr/>
        </p:nvSpPr>
        <p:spPr bwMode="auto">
          <a:xfrm>
            <a:off x="107156" y="2459567"/>
            <a:ext cx="648176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Font typeface="Wingdings" pitchFamily="2" charset="2"/>
              <a:buChar char="o"/>
              <a:defRPr sz="3000">
                <a:solidFill>
                  <a:schemeClr val="tx1"/>
                </a:solidFill>
                <a:latin typeface="Verdana" pitchFamily="34" charset="0"/>
              </a:defRPr>
            </a:lvl1pPr>
            <a:lvl2pPr>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lvl="1" eaLnBrk="1" hangingPunct="1">
              <a:lnSpc>
                <a:spcPct val="80000"/>
              </a:lnSpc>
              <a:spcBef>
                <a:spcPct val="0"/>
              </a:spcBef>
              <a:buClrTx/>
              <a:buFont typeface="Wingdings" pitchFamily="2" charset="2"/>
              <a:buNone/>
            </a:pPr>
            <a:endParaRPr lang="it-IT" altLang="it-IT" sz="1400">
              <a:latin typeface="Times New Roman" pitchFamily="18" charset="0"/>
            </a:endParaRPr>
          </a:p>
        </p:txBody>
      </p:sp>
      <p:sp>
        <p:nvSpPr>
          <p:cNvPr id="32" name="Rectangle 29"/>
          <p:cNvSpPr>
            <a:spLocks noChangeArrowheads="1"/>
          </p:cNvSpPr>
          <p:nvPr/>
        </p:nvSpPr>
        <p:spPr bwMode="auto">
          <a:xfrm>
            <a:off x="0" y="2459567"/>
            <a:ext cx="6344841" cy="3434786"/>
          </a:xfrm>
          <a:prstGeom prst="rect">
            <a:avLst/>
          </a:prstGeom>
          <a:noFill/>
          <a:ln w="9525">
            <a:noFill/>
            <a:miter lim="800000"/>
            <a:headEnd/>
            <a:tailEnd/>
          </a:ln>
        </p:spPr>
        <p:txBody>
          <a:bodyPr>
            <a:spAutoFit/>
          </a:bodyPr>
          <a:lstStyle>
            <a:lvl1pPr marL="469900" indent="-469900"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20000"/>
              </a:spcBef>
              <a:buClr>
                <a:schemeClr val="accent2"/>
              </a:buClr>
              <a:defRPr/>
            </a:pPr>
            <a:r>
              <a:rPr lang="it-IT" altLang="it-IT" sz="1200" dirty="0" smtClean="0">
                <a:latin typeface="Arial" panose="020B0604020202020204" pitchFamily="34" charset="0"/>
                <a:cs typeface="Arial" panose="020B0604020202020204" pitchFamily="34" charset="0"/>
              </a:rPr>
              <a:t>	</a:t>
            </a:r>
          </a:p>
          <a:p>
            <a:pPr algn="just">
              <a:spcBef>
                <a:spcPct val="20000"/>
              </a:spcBef>
              <a:buClr>
                <a:schemeClr val="accent2"/>
              </a:buClr>
              <a:defRPr/>
            </a:pPr>
            <a:endParaRPr lang="it-IT" altLang="it-IT" sz="1200" dirty="0" smtClean="0">
              <a:latin typeface="Arial" panose="020B0604020202020204" pitchFamily="34" charset="0"/>
              <a:cs typeface="Arial" panose="020B0604020202020204" pitchFamily="34" charset="0"/>
            </a:endParaRPr>
          </a:p>
          <a:p>
            <a:pPr algn="just">
              <a:spcBef>
                <a:spcPct val="20000"/>
              </a:spcBef>
              <a:buClr>
                <a:schemeClr val="accent2"/>
              </a:buClr>
              <a:defRPr/>
            </a:pPr>
            <a:endParaRPr lang="it-IT" altLang="it-IT" sz="1200" dirty="0" smtClean="0">
              <a:latin typeface="Arial" panose="020B0604020202020204" pitchFamily="34" charset="0"/>
              <a:cs typeface="Arial" panose="020B0604020202020204" pitchFamily="34" charset="0"/>
            </a:endParaRPr>
          </a:p>
          <a:p>
            <a:pPr algn="just">
              <a:spcBef>
                <a:spcPct val="20000"/>
              </a:spcBef>
              <a:buClr>
                <a:schemeClr val="accent2"/>
              </a:buClr>
              <a:defRPr/>
            </a:pPr>
            <a:endParaRPr lang="it-IT" altLang="it-IT" sz="1400" dirty="0" smtClean="0">
              <a:latin typeface="Arial" panose="020B0604020202020204" pitchFamily="34" charset="0"/>
              <a:cs typeface="Arial" panose="020B0604020202020204" pitchFamily="34" charset="0"/>
            </a:endParaRPr>
          </a:p>
          <a:p>
            <a:pPr algn="just">
              <a:spcBef>
                <a:spcPct val="20000"/>
              </a:spcBef>
              <a:buClr>
                <a:schemeClr val="accent2"/>
              </a:buClr>
              <a:defRPr/>
            </a:pPr>
            <a:endParaRPr lang="it-IT" altLang="it-IT" sz="1400" dirty="0" smtClean="0">
              <a:latin typeface="Arial" panose="020B0604020202020204" pitchFamily="34" charset="0"/>
              <a:cs typeface="Arial" panose="020B0604020202020204" pitchFamily="34" charset="0"/>
            </a:endParaRPr>
          </a:p>
          <a:p>
            <a:pPr algn="just">
              <a:spcBef>
                <a:spcPct val="20000"/>
              </a:spcBef>
              <a:buClr>
                <a:schemeClr val="accent2"/>
              </a:buClr>
              <a:defRPr/>
            </a:pPr>
            <a:r>
              <a:rPr lang="it-IT" altLang="it-IT" sz="1400"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lang="it-IT" altLang="it-IT" sz="1400" dirty="0" smtClean="0">
                <a:latin typeface="Arial" panose="020B0604020202020204" pitchFamily="34" charset="0"/>
                <a:cs typeface="Arial" panose="020B0604020202020204" pitchFamily="34" charset="0"/>
              </a:rPr>
              <a:t>Il Budget 2018 è stato elaborato sulla base dei dati storici e dell’andamento dell’attività di riscossione propria e specifica di Parma Gestione Entrate</a:t>
            </a:r>
            <a:r>
              <a:rPr lang="it-IT" altLang="it-IT" sz="1400" dirty="0">
                <a:latin typeface="Arial" panose="020B0604020202020204" pitchFamily="34" charset="0"/>
                <a:cs typeface="Arial" panose="020B0604020202020204" pitchFamily="34" charset="0"/>
              </a:rPr>
              <a:t> </a:t>
            </a:r>
            <a:r>
              <a:rPr lang="it-IT" altLang="it-IT" sz="1400" dirty="0" smtClean="0">
                <a:latin typeface="Arial" panose="020B0604020202020204" pitchFamily="34" charset="0"/>
                <a:cs typeface="Arial" panose="020B0604020202020204" pitchFamily="34" charset="0"/>
              </a:rPr>
              <a:t>e in particolare in funzione delle proiezioni dei risultati elaborati per l’esercizio 2017 sull’esercizio successivo, ossia in </a:t>
            </a:r>
            <a:r>
              <a:rPr lang="it-IT" altLang="it-IT" sz="1400" dirty="0">
                <a:latin typeface="Arial" panose="020B0604020202020204" pitchFamily="34" charset="0"/>
                <a:cs typeface="Arial" panose="020B0604020202020204" pitchFamily="34" charset="0"/>
              </a:rPr>
              <a:t>sostanziale continuità operativa e </a:t>
            </a:r>
            <a:r>
              <a:rPr lang="it-IT" altLang="it-IT" sz="1400" dirty="0" smtClean="0">
                <a:latin typeface="Arial" panose="020B0604020202020204" pitchFamily="34" charset="0"/>
                <a:cs typeface="Arial" panose="020B0604020202020204" pitchFamily="34" charset="0"/>
              </a:rPr>
              <a:t>in coordinamento - per quanto omogeneo rispetto alla struttura economico-finanziaria della Società - con le previsioni di entrata iscritte dal Comune di Parma nei propri documenti di programmazione riferiti al medesimo arco temporale, seppur condizionati dall’attuazione della riforma della riscossione attualmente in atto.</a:t>
            </a:r>
          </a:p>
        </p:txBody>
      </p:sp>
      <p:sp>
        <p:nvSpPr>
          <p:cNvPr id="11" name="Segnaposto data 2"/>
          <p:cNvSpPr txBox="1">
            <a:spLocks/>
          </p:cNvSpPr>
          <p:nvPr/>
        </p:nvSpPr>
        <p:spPr bwMode="auto">
          <a:xfrm>
            <a:off x="457200" y="8326967"/>
            <a:ext cx="1485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200" dirty="0">
                <a:latin typeface="Arial" charset="0"/>
              </a:rPr>
              <a:t>Novembre </a:t>
            </a:r>
            <a:r>
              <a:rPr lang="it-IT" altLang="it-IT" sz="1200" dirty="0" smtClean="0">
                <a:latin typeface="Arial" charset="0"/>
              </a:rPr>
              <a:t>2017</a:t>
            </a:r>
            <a:endParaRPr lang="it-IT" altLang="it-IT" sz="1200" dirty="0">
              <a:latin typeface="Arial" charset="0"/>
            </a:endParaRPr>
          </a:p>
        </p:txBody>
      </p:sp>
      <p:pic>
        <p:nvPicPr>
          <p:cNvPr id="12"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88" y="88689"/>
            <a:ext cx="2683912" cy="82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Comune di Par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582" y="886147"/>
            <a:ext cx="2744924"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egnaposto numero diapositiva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spcBef>
                <a:spcPct val="0"/>
              </a:spcBef>
              <a:buClrTx/>
              <a:buFontTx/>
              <a:buNone/>
            </a:pPr>
            <a:fld id="{01B59BAE-166B-4BDB-A594-536CBB949D8F}" type="slidenum">
              <a:rPr lang="it-IT" altLang="it-IT" sz="1200" smtClean="0">
                <a:solidFill>
                  <a:srgbClr val="000000"/>
                </a:solidFill>
              </a:rPr>
              <a:pPr>
                <a:spcBef>
                  <a:spcPct val="0"/>
                </a:spcBef>
                <a:buClrTx/>
                <a:buFontTx/>
                <a:buNone/>
              </a:pPr>
              <a:t>9</a:t>
            </a:fld>
            <a:endParaRPr lang="it-IT" altLang="it-IT" sz="1200" smtClean="0">
              <a:solidFill>
                <a:srgbClr val="000000"/>
              </a:solidFill>
            </a:endParaRPr>
          </a:p>
        </p:txBody>
      </p:sp>
      <p:pic>
        <p:nvPicPr>
          <p:cNvPr id="13317" name="Picture 10" descr="img_logo_sicurez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2" y="77454"/>
            <a:ext cx="7143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11"/>
          <p:cNvSpPr txBox="1">
            <a:spLocks noChangeArrowheads="1"/>
          </p:cNvSpPr>
          <p:nvPr/>
        </p:nvSpPr>
        <p:spPr bwMode="auto">
          <a:xfrm>
            <a:off x="351235" y="1322918"/>
            <a:ext cx="500419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2000" dirty="0">
                <a:latin typeface="Arial" charset="0"/>
              </a:rPr>
              <a:t>Conto Economico - Piano Industriale </a:t>
            </a:r>
            <a:r>
              <a:rPr lang="it-IT" altLang="it-IT" sz="2000" dirty="0" smtClean="0">
                <a:latin typeface="Arial" charset="0"/>
              </a:rPr>
              <a:t>2018 </a:t>
            </a:r>
            <a:r>
              <a:rPr lang="it-IT" altLang="it-IT" sz="2000" dirty="0">
                <a:latin typeface="Arial" charset="0"/>
              </a:rPr>
              <a:t>- </a:t>
            </a:r>
            <a:r>
              <a:rPr lang="it-IT" altLang="it-IT" sz="2000" dirty="0" smtClean="0">
                <a:latin typeface="Arial" charset="0"/>
              </a:rPr>
              <a:t>2020</a:t>
            </a:r>
            <a:endParaRPr lang="it-IT" altLang="it-IT" sz="2000" dirty="0">
              <a:solidFill>
                <a:schemeClr val="tx2"/>
              </a:solidFill>
              <a:latin typeface="Arial" charset="0"/>
            </a:endParaRPr>
          </a:p>
          <a:p>
            <a:pPr eaLnBrk="1" hangingPunct="1">
              <a:spcBef>
                <a:spcPct val="0"/>
              </a:spcBef>
              <a:buClrTx/>
              <a:buFontTx/>
              <a:buNone/>
            </a:pPr>
            <a:endParaRPr lang="it-IT" altLang="it-IT" sz="2000" dirty="0">
              <a:solidFill>
                <a:schemeClr val="tx2"/>
              </a:solidFill>
              <a:latin typeface="Arial" charset="0"/>
            </a:endParaRPr>
          </a:p>
        </p:txBody>
      </p:sp>
      <p:sp>
        <p:nvSpPr>
          <p:cNvPr id="11" name="Segnaposto data 2"/>
          <p:cNvSpPr txBox="1">
            <a:spLocks/>
          </p:cNvSpPr>
          <p:nvPr/>
        </p:nvSpPr>
        <p:spPr bwMode="auto">
          <a:xfrm>
            <a:off x="457200" y="8326967"/>
            <a:ext cx="14859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eaLnBrk="1" hangingPunct="1">
              <a:spcBef>
                <a:spcPct val="0"/>
              </a:spcBef>
              <a:buClrTx/>
              <a:buFontTx/>
              <a:buNone/>
            </a:pPr>
            <a:r>
              <a:rPr lang="it-IT" altLang="it-IT" sz="1200" dirty="0">
                <a:latin typeface="Arial" charset="0"/>
              </a:rPr>
              <a:t>Novembre </a:t>
            </a:r>
            <a:r>
              <a:rPr lang="it-IT" altLang="it-IT" sz="1200" dirty="0" smtClean="0">
                <a:latin typeface="Arial" charset="0"/>
              </a:rPr>
              <a:t>2017</a:t>
            </a:r>
            <a:endParaRPr lang="it-IT" altLang="it-IT" sz="1200" dirty="0">
              <a:latin typeface="Arial" charset="0"/>
            </a:endParaRPr>
          </a:p>
        </p:txBody>
      </p:sp>
      <p:pic>
        <p:nvPicPr>
          <p:cNvPr id="10"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088" y="77454"/>
            <a:ext cx="2683912" cy="82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omune di Par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582" y="886147"/>
            <a:ext cx="2744924" cy="34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ggetto 1"/>
          <p:cNvGraphicFramePr>
            <a:graphicFrameLocks noChangeAspect="1"/>
          </p:cNvGraphicFramePr>
          <p:nvPr>
            <p:extLst>
              <p:ext uri="{D42A27DB-BD31-4B8C-83A1-F6EECF244321}">
                <p14:modId xmlns:p14="http://schemas.microsoft.com/office/powerpoint/2010/main" val="2452233979"/>
              </p:ext>
            </p:extLst>
          </p:nvPr>
        </p:nvGraphicFramePr>
        <p:xfrm>
          <a:off x="459053" y="2195736"/>
          <a:ext cx="5943601" cy="5943601"/>
        </p:xfrm>
        <a:graphic>
          <a:graphicData uri="http://schemas.openxmlformats.org/presentationml/2006/ole">
            <mc:AlternateContent xmlns:mc="http://schemas.openxmlformats.org/markup-compatibility/2006">
              <mc:Choice xmlns:v="urn:schemas-microsoft-com:vml" Requires="v">
                <p:oleObj spid="_x0000_s12306" name="Foglio di lavoro" r:id="rId8" imgW="7920251" imgH="7920040" progId="Excel.Sheet.8">
                  <p:embed/>
                </p:oleObj>
              </mc:Choice>
              <mc:Fallback>
                <p:oleObj name="Foglio di lavoro" r:id="rId8" imgW="7920251" imgH="7920040" progId="Excel.Sheet.8">
                  <p:embed/>
                  <p:pic>
                    <p:nvPicPr>
                      <p:cNvPr id="0" name=""/>
                      <p:cNvPicPr/>
                      <p:nvPr/>
                    </p:nvPicPr>
                    <p:blipFill>
                      <a:blip r:embed="rId9"/>
                      <a:stretch>
                        <a:fillRect/>
                      </a:stretch>
                    </p:blipFill>
                    <p:spPr>
                      <a:xfrm>
                        <a:off x="459053" y="2195736"/>
                        <a:ext cx="5943601" cy="5943601"/>
                      </a:xfrm>
                      <a:prstGeom prst="rect">
                        <a:avLst/>
                      </a:prstGeom>
                    </p:spPr>
                  </p:pic>
                </p:oleObj>
              </mc:Fallback>
            </mc:AlternateContent>
          </a:graphicData>
        </a:graphic>
      </p:graphicFrame>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Generico">
  <a:themeElements>
    <a:clrScheme name="Generico 1">
      <a:dk1>
        <a:srgbClr val="800000"/>
      </a:dk1>
      <a:lt1>
        <a:srgbClr val="FFFFFF"/>
      </a:lt1>
      <a:dk2>
        <a:srgbClr val="000000"/>
      </a:dk2>
      <a:lt2>
        <a:srgbClr val="FFFFCC"/>
      </a:lt2>
      <a:accent1>
        <a:srgbClr val="000000"/>
      </a:accent1>
      <a:accent2>
        <a:srgbClr val="0033CC"/>
      </a:accent2>
      <a:accent3>
        <a:srgbClr val="AAAAAA"/>
      </a:accent3>
      <a:accent4>
        <a:srgbClr val="DADADA"/>
      </a:accent4>
      <a:accent5>
        <a:srgbClr val="AAAAAA"/>
      </a:accent5>
      <a:accent6>
        <a:srgbClr val="002DB9"/>
      </a:accent6>
      <a:hlink>
        <a:srgbClr val="800000"/>
      </a:hlink>
      <a:folHlink>
        <a:srgbClr val="660066"/>
      </a:folHlink>
    </a:clrScheme>
    <a:fontScheme name="Generico">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o 1">
        <a:dk1>
          <a:srgbClr val="800000"/>
        </a:dk1>
        <a:lt1>
          <a:srgbClr val="FFFFFF"/>
        </a:lt1>
        <a:dk2>
          <a:srgbClr val="000000"/>
        </a:dk2>
        <a:lt2>
          <a:srgbClr val="FFFFCC"/>
        </a:lt2>
        <a:accent1>
          <a:srgbClr val="000000"/>
        </a:accent1>
        <a:accent2>
          <a:srgbClr val="0033CC"/>
        </a:accent2>
        <a:accent3>
          <a:srgbClr val="AAAAAA"/>
        </a:accent3>
        <a:accent4>
          <a:srgbClr val="DADADA"/>
        </a:accent4>
        <a:accent5>
          <a:srgbClr val="AAAAAA"/>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o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o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o">
  <a:themeElements>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ilo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o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o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o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o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o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o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o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ofilo">
  <a:themeElements>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ilo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o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o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o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o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o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o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o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o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Generic</Template>
  <TotalTime>4272</TotalTime>
  <Words>1038</Words>
  <Application>Microsoft Office PowerPoint</Application>
  <PresentationFormat>Presentazione su schermo (4:3)</PresentationFormat>
  <Paragraphs>111</Paragraphs>
  <Slides>9</Slides>
  <Notes>5</Notes>
  <HiddenSlides>0</HiddenSlides>
  <MMClips>0</MMClips>
  <ScaleCrop>false</ScaleCrop>
  <HeadingPairs>
    <vt:vector size="8" baseType="variant">
      <vt:variant>
        <vt:lpstr>Caratteri utilizzati</vt:lpstr>
      </vt:variant>
      <vt:variant>
        <vt:i4>5</vt:i4>
      </vt:variant>
      <vt:variant>
        <vt:lpstr>Tema</vt:lpstr>
      </vt:variant>
      <vt:variant>
        <vt:i4>3</vt:i4>
      </vt:variant>
      <vt:variant>
        <vt:lpstr>Server OLE incorporati</vt:lpstr>
      </vt:variant>
      <vt:variant>
        <vt:i4>1</vt:i4>
      </vt:variant>
      <vt:variant>
        <vt:lpstr>Titoli diapositive</vt:lpstr>
      </vt:variant>
      <vt:variant>
        <vt:i4>9</vt:i4>
      </vt:variant>
    </vt:vector>
  </HeadingPairs>
  <TitlesOfParts>
    <vt:vector size="18" baseType="lpstr">
      <vt:lpstr>Arial</vt:lpstr>
      <vt:lpstr>Arial Narrow</vt:lpstr>
      <vt:lpstr>Times New Roman</vt:lpstr>
      <vt:lpstr>Verdana</vt:lpstr>
      <vt:lpstr>Wingdings</vt:lpstr>
      <vt:lpstr>Generico</vt:lpstr>
      <vt:lpstr>Profilo</vt:lpstr>
      <vt:lpstr>1_Profilo</vt:lpstr>
      <vt:lpstr>Foglio di lavoro</vt:lpstr>
      <vt:lpstr>Piano industriale 2018-2020</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Raffaella Pagliari</dc:creator>
  <cp:lastModifiedBy>Giulia Fava</cp:lastModifiedBy>
  <cp:revision>510</cp:revision>
  <cp:lastPrinted>2017-11-13T07:44:14Z</cp:lastPrinted>
  <dcterms:created xsi:type="dcterms:W3CDTF">1601-01-01T00:00:00Z</dcterms:created>
  <dcterms:modified xsi:type="dcterms:W3CDTF">2018-03-20T15:10:42Z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1040</vt:i4>
  </property>
</Properties>
</file>